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24"/>
  </p:notesMasterIdLst>
  <p:sldIdLst>
    <p:sldId id="256" r:id="rId3"/>
    <p:sldId id="258" r:id="rId4"/>
    <p:sldId id="261" r:id="rId5"/>
    <p:sldId id="283" r:id="rId6"/>
    <p:sldId id="259" r:id="rId7"/>
    <p:sldId id="260" r:id="rId8"/>
    <p:sldId id="257" r:id="rId9"/>
    <p:sldId id="274" r:id="rId10"/>
    <p:sldId id="263" r:id="rId11"/>
    <p:sldId id="275" r:id="rId12"/>
    <p:sldId id="276" r:id="rId13"/>
    <p:sldId id="277" r:id="rId14"/>
    <p:sldId id="278" r:id="rId15"/>
    <p:sldId id="279" r:id="rId16"/>
    <p:sldId id="280" r:id="rId17"/>
    <p:sldId id="266" r:id="rId18"/>
    <p:sldId id="282" r:id="rId19"/>
    <p:sldId id="284" r:id="rId20"/>
    <p:sldId id="268" r:id="rId21"/>
    <p:sldId id="271" r:id="rId22"/>
    <p:sldId id="273"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Fira Sans Black" panose="020B0A03050000020004" pitchFamily="34" charset="0"/>
      <p:bold r:id="rId29"/>
      <p:boldItalic r:id="rId30"/>
    </p:embeddedFont>
    <p:embeddedFont>
      <p:font typeface="Nunito"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10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5a10731a29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25a10731a2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5a10731a29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5a10731a29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416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5a10731a29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5a10731a29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420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5a10731a29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5a10731a29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636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5a10731a29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5a10731a29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987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5a10731a29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5a10731a29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8929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5a10731a29_2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g25a10731a29_2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058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5a10731a29_2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25a10731a29_2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5a10731a29_2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25a10731a29_2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1570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5a10731a29_2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25a10731a29_2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3912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5a10731a29_2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g25a10731a29_2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5a10731a29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25a10731a29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5a10731a29_2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g25a10731a29_2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5a10731a29_2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2" name="Google Shape;912;g25a10731a29_2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5a10731a29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5a10731a29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a10731a29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25a10731a29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7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5a10731a29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25a10731a29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a10731a29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25a10731a29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5a10731a29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25a10731a29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5a10731a29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25a10731a29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457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5a10731a29_2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g25a10731a29_2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413420" y="3474711"/>
            <a:ext cx="3467096" cy="857318"/>
          </a:xfrm>
          <a:custGeom>
            <a:avLst/>
            <a:gdLst/>
            <a:ahLst/>
            <a:cxnLst/>
            <a:rect l="l" t="t" r="r" b="b"/>
            <a:pathLst>
              <a:path w="6934192" h="1714637" extrusionOk="0">
                <a:moveTo>
                  <a:pt x="0" y="0"/>
                </a:moveTo>
                <a:lnTo>
                  <a:pt x="6934192" y="0"/>
                </a:lnTo>
                <a:lnTo>
                  <a:pt x="6934192" y="1714636"/>
                </a:lnTo>
                <a:lnTo>
                  <a:pt x="0" y="1714636"/>
                </a:lnTo>
                <a:lnTo>
                  <a:pt x="0" y="0"/>
                </a:lnTo>
                <a:close/>
              </a:path>
            </a:pathLst>
          </a:custGeom>
          <a:blipFill rotWithShape="1">
            <a:blip r:embed="rId2">
              <a:alphaModFix/>
            </a:blip>
            <a:stretch>
              <a:fillRect/>
            </a:stretch>
          </a:blipFill>
          <a:ln>
            <a:noFill/>
          </a:ln>
        </p:spPr>
      </p:sp>
      <p:sp>
        <p:nvSpPr>
          <p:cNvPr id="11" name="Google Shape;11;p2"/>
          <p:cNvSpPr/>
          <p:nvPr/>
        </p:nvSpPr>
        <p:spPr>
          <a:xfrm>
            <a:off x="8250785" y="3875548"/>
            <a:ext cx="6095314" cy="1507205"/>
          </a:xfrm>
          <a:custGeom>
            <a:avLst/>
            <a:gdLst/>
            <a:ahLst/>
            <a:cxnLst/>
            <a:rect l="l" t="t" r="r" b="b"/>
            <a:pathLst>
              <a:path w="12190627" h="3014410" extrusionOk="0">
                <a:moveTo>
                  <a:pt x="0" y="0"/>
                </a:moveTo>
                <a:lnTo>
                  <a:pt x="12190627" y="0"/>
                </a:lnTo>
                <a:lnTo>
                  <a:pt x="12190627" y="3014410"/>
                </a:lnTo>
                <a:lnTo>
                  <a:pt x="0" y="3014410"/>
                </a:lnTo>
                <a:lnTo>
                  <a:pt x="0" y="0"/>
                </a:lnTo>
                <a:close/>
              </a:path>
            </a:pathLst>
          </a:custGeom>
          <a:blipFill rotWithShape="1">
            <a:blip r:embed="rId2">
              <a:alphaModFix/>
            </a:blip>
            <a:stretch>
              <a:fillRect/>
            </a:stretch>
          </a:blipFill>
          <a:ln>
            <a:noFill/>
          </a:ln>
        </p:spPr>
      </p:sp>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15" name="Google Shape;15;p2"/>
          <p:cNvSpPr/>
          <p:nvPr/>
        </p:nvSpPr>
        <p:spPr>
          <a:xfrm>
            <a:off x="-3882615" y="-317619"/>
            <a:ext cx="6095314" cy="1507205"/>
          </a:xfrm>
          <a:custGeom>
            <a:avLst/>
            <a:gdLst/>
            <a:ahLst/>
            <a:cxnLst/>
            <a:rect l="l" t="t" r="r" b="b"/>
            <a:pathLst>
              <a:path w="12190627" h="3014410" extrusionOk="0">
                <a:moveTo>
                  <a:pt x="0" y="0"/>
                </a:moveTo>
                <a:lnTo>
                  <a:pt x="12190627" y="0"/>
                </a:lnTo>
                <a:lnTo>
                  <a:pt x="12190627" y="3014409"/>
                </a:lnTo>
                <a:lnTo>
                  <a:pt x="0" y="3014409"/>
                </a:lnTo>
                <a:lnTo>
                  <a:pt x="0" y="0"/>
                </a:lnTo>
                <a:close/>
              </a:path>
            </a:pathLst>
          </a:custGeom>
          <a:blipFill rotWithShape="1">
            <a:blip r:embed="rId2">
              <a:alphaModFix/>
            </a:blip>
            <a:stretch>
              <a:fillRect/>
            </a:stretch>
          </a:blipFill>
          <a:ln>
            <a:noFill/>
          </a:ln>
        </p:spPr>
      </p:sp>
      <p:sp>
        <p:nvSpPr>
          <p:cNvPr id="16" name="Google Shape;16;p2"/>
          <p:cNvSpPr/>
          <p:nvPr/>
        </p:nvSpPr>
        <p:spPr>
          <a:xfrm>
            <a:off x="-4696337" y="480094"/>
            <a:ext cx="6095314" cy="1507205"/>
          </a:xfrm>
          <a:custGeom>
            <a:avLst/>
            <a:gdLst/>
            <a:ahLst/>
            <a:cxnLst/>
            <a:rect l="l" t="t" r="r" b="b"/>
            <a:pathLst>
              <a:path w="12190627" h="3014410" extrusionOk="0">
                <a:moveTo>
                  <a:pt x="0" y="0"/>
                </a:moveTo>
                <a:lnTo>
                  <a:pt x="12190627" y="0"/>
                </a:lnTo>
                <a:lnTo>
                  <a:pt x="12190627" y="3014410"/>
                </a:lnTo>
                <a:lnTo>
                  <a:pt x="0" y="3014410"/>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2"/>
        <p:cNvGrpSpPr/>
        <p:nvPr/>
      </p:nvGrpSpPr>
      <p:grpSpPr>
        <a:xfrm>
          <a:off x="0" y="0"/>
          <a:ext cx="0" cy="0"/>
          <a:chOff x="0" y="0"/>
          <a:chExt cx="0" cy="0"/>
        </a:xfrm>
      </p:grpSpPr>
      <p:sp>
        <p:nvSpPr>
          <p:cNvPr id="183" name="Google Shape;183;p1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84" name="Google Shape;184;p1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85" name="Google Shape;185;p1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6"/>
        <p:cNvGrpSpPr/>
        <p:nvPr/>
      </p:nvGrpSpPr>
      <p:grpSpPr>
        <a:xfrm>
          <a:off x="0" y="0"/>
          <a:ext cx="0" cy="0"/>
          <a:chOff x="0" y="0"/>
          <a:chExt cx="0" cy="0"/>
        </a:xfrm>
      </p:grpSpPr>
      <p:sp>
        <p:nvSpPr>
          <p:cNvPr id="187" name="Google Shape;187;p13"/>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88" name="Google Shape;188;p13"/>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189" name="Google Shape;189;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90" name="Google Shape;190;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91" name="Google Shape;191;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2"/>
        <p:cNvGrpSpPr/>
        <p:nvPr/>
      </p:nvGrpSpPr>
      <p:grpSpPr>
        <a:xfrm>
          <a:off x="0" y="0"/>
          <a:ext cx="0" cy="0"/>
          <a:chOff x="0" y="0"/>
          <a:chExt cx="0" cy="0"/>
        </a:xfrm>
      </p:grpSpPr>
      <p:sp>
        <p:nvSpPr>
          <p:cNvPr id="193" name="Google Shape;193;p1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94" name="Google Shape;194;p14"/>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95" name="Google Shape;195;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96" name="Google Shape;196;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97" name="Google Shape;197;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8"/>
        <p:cNvGrpSpPr/>
        <p:nvPr/>
      </p:nvGrpSpPr>
      <p:grpSpPr>
        <a:xfrm>
          <a:off x="0" y="0"/>
          <a:ext cx="0" cy="0"/>
          <a:chOff x="0" y="0"/>
          <a:chExt cx="0" cy="0"/>
        </a:xfrm>
      </p:grpSpPr>
      <p:sp>
        <p:nvSpPr>
          <p:cNvPr id="199" name="Google Shape;199;p15"/>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00" name="Google Shape;200;p15"/>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201" name="Google Shape;201;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02" name="Google Shape;202;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03" name="Google Shape;203;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06" name="Google Shape;206;p16"/>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207" name="Google Shape;207;p16"/>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208" name="Google Shape;208;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09" name="Google Shape;209;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10" name="Google Shape;210;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1"/>
        <p:cNvGrpSpPr/>
        <p:nvPr/>
      </p:nvGrpSpPr>
      <p:grpSpPr>
        <a:xfrm>
          <a:off x="0" y="0"/>
          <a:ext cx="0" cy="0"/>
          <a:chOff x="0" y="0"/>
          <a:chExt cx="0" cy="0"/>
        </a:xfrm>
      </p:grpSpPr>
      <p:sp>
        <p:nvSpPr>
          <p:cNvPr id="212" name="Google Shape;212;p1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13" name="Google Shape;213;p17"/>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214" name="Google Shape;214;p17"/>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215" name="Google Shape;215;p17"/>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216" name="Google Shape;216;p17"/>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217" name="Google Shape;217;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18" name="Google Shape;218;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19" name="Google Shape;219;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0"/>
        <p:cNvGrpSpPr/>
        <p:nvPr/>
      </p:nvGrpSpPr>
      <p:grpSpPr>
        <a:xfrm>
          <a:off x="0" y="0"/>
          <a:ext cx="0" cy="0"/>
          <a:chOff x="0" y="0"/>
          <a:chExt cx="0" cy="0"/>
        </a:xfrm>
      </p:grpSpPr>
      <p:sp>
        <p:nvSpPr>
          <p:cNvPr id="221" name="Google Shape;221;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22" name="Google Shape;22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23" name="Google Shape;22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24" name="Google Shape;22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5"/>
        <p:cNvGrpSpPr/>
        <p:nvPr/>
      </p:nvGrpSpPr>
      <p:grpSpPr>
        <a:xfrm>
          <a:off x="0" y="0"/>
          <a:ext cx="0" cy="0"/>
          <a:chOff x="0" y="0"/>
          <a:chExt cx="0" cy="0"/>
        </a:xfrm>
      </p:grpSpPr>
      <p:sp>
        <p:nvSpPr>
          <p:cNvPr id="226" name="Google Shape;226;p19"/>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27" name="Google Shape;227;p19"/>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228" name="Google Shape;228;p19"/>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229" name="Google Shape;229;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30" name="Google Shape;230;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31" name="Google Shape;231;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2"/>
        <p:cNvGrpSpPr/>
        <p:nvPr/>
      </p:nvGrpSpPr>
      <p:grpSpPr>
        <a:xfrm>
          <a:off x="0" y="0"/>
          <a:ext cx="0" cy="0"/>
          <a:chOff x="0" y="0"/>
          <a:chExt cx="0" cy="0"/>
        </a:xfrm>
      </p:grpSpPr>
      <p:sp>
        <p:nvSpPr>
          <p:cNvPr id="233" name="Google Shape;233;p20"/>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34" name="Google Shape;234;p20"/>
          <p:cNvSpPr>
            <a:spLocks noGrp="1"/>
          </p:cNvSpPr>
          <p:nvPr>
            <p:ph type="pic" idx="2"/>
          </p:nvPr>
        </p:nvSpPr>
        <p:spPr>
          <a:xfrm>
            <a:off x="896144" y="306388"/>
            <a:ext cx="2743200" cy="2057400"/>
          </a:xfrm>
          <a:prstGeom prst="rect">
            <a:avLst/>
          </a:prstGeom>
          <a:noFill/>
          <a:ln>
            <a:noFill/>
          </a:ln>
        </p:spPr>
      </p:sp>
      <p:sp>
        <p:nvSpPr>
          <p:cNvPr id="235" name="Google Shape;235;p20"/>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236" name="Google Shape;23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37" name="Google Shape;23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38" name="Google Shape;23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41" name="Google Shape;241;p21"/>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242" name="Google Shape;242;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43" name="Google Shape;243;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44" name="Google Shape;244;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7622771" y="0"/>
            <a:ext cx="4776008" cy="5331775"/>
            <a:chOff x="0" y="0"/>
            <a:chExt cx="12736021" cy="14218067"/>
          </a:xfrm>
        </p:grpSpPr>
        <p:sp>
          <p:nvSpPr>
            <p:cNvPr id="19" name="Google Shape;19;p3"/>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20" name="Google Shape;20;p3"/>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21" name="Google Shape;21;p3"/>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22" name="Google Shape;22;p3"/>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23" name="Google Shape;23;p3"/>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24" name="Google Shape;24;p3"/>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25" name="Google Shape;25;p3"/>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26" name="Google Shape;26;p3"/>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27" name="Google Shape;27;p3"/>
            <p:cNvSpPr/>
            <p:nvPr/>
          </p:nvSpPr>
          <p:spPr>
            <a:xfrm>
              <a:off x="1849325" y="51566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28" name="Google Shape;28;p3"/>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grpSp>
      <p:sp>
        <p:nvSpPr>
          <p:cNvPr id="29" name="Google Shape;29;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grpSp>
        <p:nvGrpSpPr>
          <p:cNvPr id="31" name="Google Shape;31;p3"/>
          <p:cNvGrpSpPr/>
          <p:nvPr/>
        </p:nvGrpSpPr>
        <p:grpSpPr>
          <a:xfrm rot="10800000">
            <a:off x="-3318277" y="-188275"/>
            <a:ext cx="4776008" cy="5331775"/>
            <a:chOff x="0" y="0"/>
            <a:chExt cx="12736021" cy="14218067"/>
          </a:xfrm>
        </p:grpSpPr>
        <p:sp>
          <p:nvSpPr>
            <p:cNvPr id="32" name="Google Shape;32;p3"/>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33" name="Google Shape;33;p3"/>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34" name="Google Shape;34;p3"/>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35" name="Google Shape;35;p3"/>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36" name="Google Shape;36;p3"/>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37" name="Google Shape;37;p3"/>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38" name="Google Shape;38;p3"/>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39" name="Google Shape;39;p3"/>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40" name="Google Shape;40;p3"/>
            <p:cNvSpPr/>
            <p:nvPr/>
          </p:nvSpPr>
          <p:spPr>
            <a:xfrm>
              <a:off x="1849325" y="51566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41" name="Google Shape;41;p3"/>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5"/>
        <p:cNvGrpSpPr/>
        <p:nvPr/>
      </p:nvGrpSpPr>
      <p:grpSpPr>
        <a:xfrm>
          <a:off x="0" y="0"/>
          <a:ext cx="0" cy="0"/>
          <a:chOff x="0" y="0"/>
          <a:chExt cx="0" cy="0"/>
        </a:xfrm>
      </p:grpSpPr>
      <p:sp>
        <p:nvSpPr>
          <p:cNvPr id="246" name="Google Shape;246;p22"/>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47" name="Google Shape;247;p22"/>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248" name="Google Shape;248;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49" name="Google Shape;249;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250" name="Google Shape;250;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grpSp>
        <p:nvGrpSpPr>
          <p:cNvPr id="43" name="Google Shape;43;p4"/>
          <p:cNvGrpSpPr/>
          <p:nvPr/>
        </p:nvGrpSpPr>
        <p:grpSpPr>
          <a:xfrm>
            <a:off x="6054596" y="-54162"/>
            <a:ext cx="4776008" cy="5331775"/>
            <a:chOff x="0" y="0"/>
            <a:chExt cx="12736021" cy="14218067"/>
          </a:xfrm>
        </p:grpSpPr>
        <p:sp>
          <p:nvSpPr>
            <p:cNvPr id="44" name="Google Shape;44;p4"/>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45" name="Google Shape;45;p4"/>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46" name="Google Shape;46;p4"/>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47" name="Google Shape;47;p4"/>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48" name="Google Shape;48;p4"/>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49" name="Google Shape;49;p4"/>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50" name="Google Shape;50;p4"/>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51" name="Google Shape;51;p4"/>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52" name="Google Shape;52;p4"/>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53" name="Google Shape;53;p4"/>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grpSp>
      <p:sp>
        <p:nvSpPr>
          <p:cNvPr id="54" name="Google Shape;54;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 name="Google Shape;55;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6" name="Google Shape;5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grpSp>
        <p:nvGrpSpPr>
          <p:cNvPr id="58" name="Google Shape;58;p5"/>
          <p:cNvGrpSpPr/>
          <p:nvPr/>
        </p:nvGrpSpPr>
        <p:grpSpPr>
          <a:xfrm rot="-5400000">
            <a:off x="5122458" y="3717925"/>
            <a:ext cx="4776008" cy="5331775"/>
            <a:chOff x="0" y="0"/>
            <a:chExt cx="12736021" cy="14218067"/>
          </a:xfrm>
        </p:grpSpPr>
        <p:sp>
          <p:nvSpPr>
            <p:cNvPr id="59" name="Google Shape;59;p5"/>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60" name="Google Shape;60;p5"/>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61" name="Google Shape;61;p5"/>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62" name="Google Shape;62;p5"/>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63" name="Google Shape;63;p5"/>
            <p:cNvSpPr/>
            <p:nvPr/>
          </p:nvSpPr>
          <p:spPr>
            <a:xfrm flipH="1">
              <a:off x="1324807" y="2496254"/>
              <a:ext cx="10050954" cy="2485327"/>
            </a:xfrm>
            <a:custGeom>
              <a:avLst/>
              <a:gdLst/>
              <a:ahLst/>
              <a:cxnLst/>
              <a:rect l="l" t="t" r="r" b="b"/>
              <a:pathLst>
                <a:path w="10050954" h="2485327" extrusionOk="0">
                  <a:moveTo>
                    <a:pt x="10050954" y="0"/>
                  </a:moveTo>
                  <a:lnTo>
                    <a:pt x="0" y="0"/>
                  </a:lnTo>
                  <a:lnTo>
                    <a:pt x="0" y="2485326"/>
                  </a:lnTo>
                  <a:lnTo>
                    <a:pt x="10050954" y="2485326"/>
                  </a:lnTo>
                  <a:lnTo>
                    <a:pt x="10050954" y="0"/>
                  </a:lnTo>
                  <a:close/>
                </a:path>
              </a:pathLst>
            </a:custGeom>
            <a:blipFill rotWithShape="1">
              <a:blip r:embed="rId2">
                <a:alphaModFix/>
              </a:blip>
              <a:stretch>
                <a:fillRect/>
              </a:stretch>
            </a:blipFill>
            <a:ln>
              <a:noFill/>
            </a:ln>
          </p:spPr>
        </p:sp>
        <p:sp>
          <p:nvSpPr>
            <p:cNvPr id="64" name="Google Shape;64;p5"/>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65" name="Google Shape;65;p5"/>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66" name="Google Shape;66;p5"/>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67" name="Google Shape;67;p5"/>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68" name="Google Shape;68;p5"/>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grpSp>
      <p:grpSp>
        <p:nvGrpSpPr>
          <p:cNvPr id="69" name="Google Shape;69;p5"/>
          <p:cNvGrpSpPr/>
          <p:nvPr/>
        </p:nvGrpSpPr>
        <p:grpSpPr>
          <a:xfrm rot="-5400000">
            <a:off x="3228465" y="3770313"/>
            <a:ext cx="4776008" cy="5331775"/>
            <a:chOff x="0" y="0"/>
            <a:chExt cx="12736021" cy="14218067"/>
          </a:xfrm>
        </p:grpSpPr>
        <p:sp>
          <p:nvSpPr>
            <p:cNvPr id="70" name="Google Shape;70;p5"/>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71" name="Google Shape;71;p5"/>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72" name="Google Shape;72;p5"/>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73" name="Google Shape;73;p5"/>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74" name="Google Shape;74;p5"/>
            <p:cNvSpPr/>
            <p:nvPr/>
          </p:nvSpPr>
          <p:spPr>
            <a:xfrm flipH="1">
              <a:off x="1324807" y="2496254"/>
              <a:ext cx="10050954" cy="2485327"/>
            </a:xfrm>
            <a:custGeom>
              <a:avLst/>
              <a:gdLst/>
              <a:ahLst/>
              <a:cxnLst/>
              <a:rect l="l" t="t" r="r" b="b"/>
              <a:pathLst>
                <a:path w="10050954" h="2485327" extrusionOk="0">
                  <a:moveTo>
                    <a:pt x="10050954" y="0"/>
                  </a:moveTo>
                  <a:lnTo>
                    <a:pt x="0" y="0"/>
                  </a:lnTo>
                  <a:lnTo>
                    <a:pt x="0" y="2485326"/>
                  </a:lnTo>
                  <a:lnTo>
                    <a:pt x="10050954" y="2485326"/>
                  </a:lnTo>
                  <a:lnTo>
                    <a:pt x="10050954" y="0"/>
                  </a:lnTo>
                  <a:close/>
                </a:path>
              </a:pathLst>
            </a:custGeom>
            <a:blipFill rotWithShape="1">
              <a:blip r:embed="rId2">
                <a:alphaModFix/>
              </a:blip>
              <a:stretch>
                <a:fillRect/>
              </a:stretch>
            </a:blipFill>
            <a:ln>
              <a:noFill/>
            </a:ln>
          </p:spPr>
        </p:sp>
        <p:sp>
          <p:nvSpPr>
            <p:cNvPr id="75" name="Google Shape;75;p5"/>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76" name="Google Shape;76;p5"/>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77" name="Google Shape;77;p5"/>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78" name="Google Shape;78;p5"/>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79" name="Google Shape;79;p5"/>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grpSp>
      <p:grpSp>
        <p:nvGrpSpPr>
          <p:cNvPr id="80" name="Google Shape;80;p5"/>
          <p:cNvGrpSpPr/>
          <p:nvPr/>
        </p:nvGrpSpPr>
        <p:grpSpPr>
          <a:xfrm rot="-5400000">
            <a:off x="9063875" y="3581083"/>
            <a:ext cx="4776008" cy="5331775"/>
            <a:chOff x="0" y="0"/>
            <a:chExt cx="12736021" cy="14218067"/>
          </a:xfrm>
        </p:grpSpPr>
        <p:sp>
          <p:nvSpPr>
            <p:cNvPr id="81" name="Google Shape;81;p5"/>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82" name="Google Shape;82;p5"/>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83" name="Google Shape;83;p5"/>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84" name="Google Shape;84;p5"/>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85" name="Google Shape;85;p5"/>
            <p:cNvSpPr/>
            <p:nvPr/>
          </p:nvSpPr>
          <p:spPr>
            <a:xfrm flipH="1">
              <a:off x="1324807" y="2496254"/>
              <a:ext cx="10050954" cy="2485327"/>
            </a:xfrm>
            <a:custGeom>
              <a:avLst/>
              <a:gdLst/>
              <a:ahLst/>
              <a:cxnLst/>
              <a:rect l="l" t="t" r="r" b="b"/>
              <a:pathLst>
                <a:path w="10050954" h="2485327" extrusionOk="0">
                  <a:moveTo>
                    <a:pt x="10050954" y="0"/>
                  </a:moveTo>
                  <a:lnTo>
                    <a:pt x="0" y="0"/>
                  </a:lnTo>
                  <a:lnTo>
                    <a:pt x="0" y="2485326"/>
                  </a:lnTo>
                  <a:lnTo>
                    <a:pt x="10050954" y="2485326"/>
                  </a:lnTo>
                  <a:lnTo>
                    <a:pt x="10050954" y="0"/>
                  </a:lnTo>
                  <a:close/>
                </a:path>
              </a:pathLst>
            </a:custGeom>
            <a:blipFill rotWithShape="1">
              <a:blip r:embed="rId2">
                <a:alphaModFix/>
              </a:blip>
              <a:stretch>
                <a:fillRect/>
              </a:stretch>
            </a:blipFill>
            <a:ln>
              <a:noFill/>
            </a:ln>
          </p:spPr>
        </p:sp>
        <p:sp>
          <p:nvSpPr>
            <p:cNvPr id="86" name="Google Shape;86;p5"/>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87" name="Google Shape;87;p5"/>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88" name="Google Shape;88;p5"/>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89" name="Google Shape;89;p5"/>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90" name="Google Shape;90;p5"/>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grpSp>
      <p:sp>
        <p:nvSpPr>
          <p:cNvPr id="91" name="Google Shape;9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2" name="Google Shape;9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3" name="Google Shape;9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4" name="Google Shape;9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grpSp>
        <p:nvGrpSpPr>
          <p:cNvPr id="95" name="Google Shape;95;p5"/>
          <p:cNvGrpSpPr/>
          <p:nvPr/>
        </p:nvGrpSpPr>
        <p:grpSpPr>
          <a:xfrm rot="5400000">
            <a:off x="-371226" y="3832226"/>
            <a:ext cx="4776008" cy="5331775"/>
            <a:chOff x="0" y="0"/>
            <a:chExt cx="12736021" cy="14218067"/>
          </a:xfrm>
        </p:grpSpPr>
        <p:sp>
          <p:nvSpPr>
            <p:cNvPr id="96" name="Google Shape;96;p5"/>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97" name="Google Shape;97;p5"/>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98" name="Google Shape;98;p5"/>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99" name="Google Shape;99;p5"/>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100" name="Google Shape;100;p5"/>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101" name="Google Shape;101;p5"/>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102" name="Google Shape;102;p5"/>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103" name="Google Shape;103;p5"/>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04" name="Google Shape;104;p5"/>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05" name="Google Shape;105;p5"/>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8" name="Google Shape;10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grpSp>
        <p:nvGrpSpPr>
          <p:cNvPr id="109" name="Google Shape;109;p6"/>
          <p:cNvGrpSpPr/>
          <p:nvPr/>
        </p:nvGrpSpPr>
        <p:grpSpPr>
          <a:xfrm>
            <a:off x="455392" y="1017713"/>
            <a:ext cx="3613109" cy="446712"/>
            <a:chOff x="0" y="0"/>
            <a:chExt cx="9634956" cy="1191231"/>
          </a:xfrm>
        </p:grpSpPr>
        <p:sp>
          <p:nvSpPr>
            <p:cNvPr id="110" name="Google Shape;110;p6"/>
            <p:cNvSpPr/>
            <p:nvPr/>
          </p:nvSpPr>
          <p:spPr>
            <a:xfrm>
              <a:off x="0"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2">
                <a:alphaModFix/>
              </a:blip>
              <a:stretch>
                <a:fillRect/>
              </a:stretch>
            </a:blipFill>
            <a:ln>
              <a:noFill/>
            </a:ln>
          </p:spPr>
        </p:sp>
        <p:sp>
          <p:nvSpPr>
            <p:cNvPr id="111" name="Google Shape;111;p6"/>
            <p:cNvSpPr/>
            <p:nvPr/>
          </p:nvSpPr>
          <p:spPr>
            <a:xfrm>
              <a:off x="4817478"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2">
                <a:alphaModFix/>
              </a:blip>
              <a:stretch>
                <a:fillRect/>
              </a:stretch>
            </a:blipFill>
            <a:ln>
              <a:noFill/>
            </a:ln>
          </p:spPr>
        </p:sp>
        <p:sp>
          <p:nvSpPr>
            <p:cNvPr id="112" name="Google Shape;112;p6"/>
            <p:cNvSpPr/>
            <p:nvPr/>
          </p:nvSpPr>
          <p:spPr>
            <a:xfrm rot="10800000">
              <a:off x="2072281" y="0"/>
              <a:ext cx="4817478" cy="1191231"/>
            </a:xfrm>
            <a:custGeom>
              <a:avLst/>
              <a:gdLst/>
              <a:ahLst/>
              <a:cxnLst/>
              <a:rect l="l" t="t" r="r" b="b"/>
              <a:pathLst>
                <a:path w="4817478" h="1191231" extrusionOk="0">
                  <a:moveTo>
                    <a:pt x="0" y="0"/>
                  </a:moveTo>
                  <a:lnTo>
                    <a:pt x="4817477" y="0"/>
                  </a:lnTo>
                  <a:lnTo>
                    <a:pt x="4817477" y="1191231"/>
                  </a:lnTo>
                  <a:lnTo>
                    <a:pt x="0" y="1191231"/>
                  </a:lnTo>
                  <a:lnTo>
                    <a:pt x="0" y="0"/>
                  </a:lnTo>
                  <a:close/>
                </a:path>
              </a:pathLst>
            </a:custGeom>
            <a:blipFill rotWithShape="1">
              <a:blip r:embed="rId2">
                <a:alphaModFix/>
              </a:blip>
              <a:stretch>
                <a:fillRect/>
              </a:stretch>
            </a:blip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grpSp>
        <p:nvGrpSpPr>
          <p:cNvPr id="114" name="Google Shape;114;p7"/>
          <p:cNvGrpSpPr/>
          <p:nvPr/>
        </p:nvGrpSpPr>
        <p:grpSpPr>
          <a:xfrm>
            <a:off x="7622771" y="0"/>
            <a:ext cx="4776008" cy="5331775"/>
            <a:chOff x="0" y="0"/>
            <a:chExt cx="12736021" cy="14218067"/>
          </a:xfrm>
        </p:grpSpPr>
        <p:sp>
          <p:nvSpPr>
            <p:cNvPr id="115" name="Google Shape;115;p7"/>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16" name="Google Shape;116;p7"/>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117" name="Google Shape;117;p7"/>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18" name="Google Shape;118;p7"/>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119" name="Google Shape;119;p7"/>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120" name="Google Shape;120;p7"/>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121" name="Google Shape;121;p7"/>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122" name="Google Shape;122;p7"/>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23" name="Google Shape;123;p7"/>
            <p:cNvSpPr/>
            <p:nvPr/>
          </p:nvSpPr>
          <p:spPr>
            <a:xfrm>
              <a:off x="1849325" y="51566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24" name="Google Shape;124;p7"/>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grpSp>
      <p:sp>
        <p:nvSpPr>
          <p:cNvPr id="125" name="Google Shape;125;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6" name="Google Shape;12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1" name="Google Shape;131;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32" name="Google Shape;13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133" name="Google Shape;133;p8"/>
          <p:cNvSpPr/>
          <p:nvPr/>
        </p:nvSpPr>
        <p:spPr>
          <a:xfrm>
            <a:off x="7996287" y="-396752"/>
            <a:ext cx="6095313" cy="1507205"/>
          </a:xfrm>
          <a:custGeom>
            <a:avLst/>
            <a:gdLst/>
            <a:ahLst/>
            <a:cxnLst/>
            <a:rect l="l" t="t" r="r" b="b"/>
            <a:pathLst>
              <a:path w="12190627" h="3014410" extrusionOk="0">
                <a:moveTo>
                  <a:pt x="0" y="0"/>
                </a:moveTo>
                <a:lnTo>
                  <a:pt x="12190628" y="0"/>
                </a:lnTo>
                <a:lnTo>
                  <a:pt x="12190628" y="3014409"/>
                </a:lnTo>
                <a:lnTo>
                  <a:pt x="0" y="3014409"/>
                </a:lnTo>
                <a:lnTo>
                  <a:pt x="0" y="0"/>
                </a:lnTo>
                <a:close/>
              </a:path>
            </a:pathLst>
          </a:custGeom>
          <a:blipFill rotWithShape="1">
            <a:blip r:embed="rId2">
              <a:alphaModFix/>
            </a:blip>
            <a:stretch>
              <a:fillRect/>
            </a:stretch>
          </a:blipFill>
          <a:ln>
            <a:noFill/>
          </a:ln>
        </p:spPr>
      </p:sp>
      <p:sp>
        <p:nvSpPr>
          <p:cNvPr id="134" name="Google Shape;134;p8"/>
          <p:cNvSpPr/>
          <p:nvPr/>
        </p:nvSpPr>
        <p:spPr>
          <a:xfrm>
            <a:off x="7182565" y="400960"/>
            <a:ext cx="6095314" cy="1507205"/>
          </a:xfrm>
          <a:custGeom>
            <a:avLst/>
            <a:gdLst/>
            <a:ahLst/>
            <a:cxnLst/>
            <a:rect l="l" t="t" r="r" b="b"/>
            <a:pathLst>
              <a:path w="12190627" h="3014410" extrusionOk="0">
                <a:moveTo>
                  <a:pt x="0" y="0"/>
                </a:moveTo>
                <a:lnTo>
                  <a:pt x="12190627" y="0"/>
                </a:lnTo>
                <a:lnTo>
                  <a:pt x="12190627" y="3014410"/>
                </a:lnTo>
                <a:lnTo>
                  <a:pt x="0" y="3014410"/>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sp>
        <p:nvSpPr>
          <p:cNvPr id="136" name="Google Shape;136;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37" name="Google Shape;13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grpSp>
        <p:nvGrpSpPr>
          <p:cNvPr id="138" name="Google Shape;138;p9"/>
          <p:cNvGrpSpPr/>
          <p:nvPr/>
        </p:nvGrpSpPr>
        <p:grpSpPr>
          <a:xfrm>
            <a:off x="3876046" y="-12"/>
            <a:ext cx="4776008" cy="5331775"/>
            <a:chOff x="0" y="0"/>
            <a:chExt cx="12736021" cy="14218067"/>
          </a:xfrm>
        </p:grpSpPr>
        <p:sp>
          <p:nvSpPr>
            <p:cNvPr id="139" name="Google Shape;139;p9"/>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40" name="Google Shape;140;p9"/>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141" name="Google Shape;141;p9"/>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42" name="Google Shape;142;p9"/>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143" name="Google Shape;143;p9"/>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144" name="Google Shape;144;p9"/>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2">
                <a:alphaModFix/>
              </a:blip>
              <a:stretch>
                <a:fillRect/>
              </a:stretch>
            </a:blipFill>
            <a:ln>
              <a:noFill/>
            </a:ln>
          </p:spPr>
        </p:sp>
        <p:sp>
          <p:nvSpPr>
            <p:cNvPr id="145" name="Google Shape;145;p9"/>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2">
                <a:alphaModFix/>
              </a:blip>
              <a:stretch>
                <a:fillRect/>
              </a:stretch>
            </a:blipFill>
            <a:ln>
              <a:noFill/>
            </a:ln>
          </p:spPr>
        </p:sp>
        <p:sp>
          <p:nvSpPr>
            <p:cNvPr id="146" name="Google Shape;146;p9"/>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47" name="Google Shape;147;p9"/>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sp>
          <p:nvSpPr>
            <p:cNvPr id="148" name="Google Shape;148;p9"/>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2">
                <a:alphaModFix/>
              </a:blip>
              <a:stretch>
                <a:fillRect/>
              </a:stretch>
            </a:blip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9"/>
        <p:cNvGrpSpPr/>
        <p:nvPr/>
      </p:nvGrpSpPr>
      <p:grpSpPr>
        <a:xfrm>
          <a:off x="0" y="0"/>
          <a:ext cx="0" cy="0"/>
          <a:chOff x="0" y="0"/>
          <a:chExt cx="0" cy="0"/>
        </a:xfrm>
      </p:grpSpPr>
      <p:grpSp>
        <p:nvGrpSpPr>
          <p:cNvPr id="150" name="Google Shape;150;p10"/>
          <p:cNvGrpSpPr/>
          <p:nvPr/>
        </p:nvGrpSpPr>
        <p:grpSpPr>
          <a:xfrm>
            <a:off x="4908146" y="-188275"/>
            <a:ext cx="4895432" cy="5465096"/>
            <a:chOff x="0" y="0"/>
            <a:chExt cx="13054485" cy="14573589"/>
          </a:xfrm>
        </p:grpSpPr>
        <p:sp>
          <p:nvSpPr>
            <p:cNvPr id="151" name="Google Shape;151;p10"/>
            <p:cNvSpPr/>
            <p:nvPr/>
          </p:nvSpPr>
          <p:spPr>
            <a:xfrm>
              <a:off x="2752207" y="0"/>
              <a:ext cx="10302278" cy="2547472"/>
            </a:xfrm>
            <a:custGeom>
              <a:avLst/>
              <a:gdLst/>
              <a:ahLst/>
              <a:cxnLst/>
              <a:rect l="l" t="t" r="r" b="b"/>
              <a:pathLst>
                <a:path w="10302278" h="2547472" extrusionOk="0">
                  <a:moveTo>
                    <a:pt x="0" y="0"/>
                  </a:moveTo>
                  <a:lnTo>
                    <a:pt x="10302277" y="0"/>
                  </a:lnTo>
                  <a:lnTo>
                    <a:pt x="10302277" y="2547472"/>
                  </a:lnTo>
                  <a:lnTo>
                    <a:pt x="0" y="2547472"/>
                  </a:lnTo>
                  <a:lnTo>
                    <a:pt x="0" y="0"/>
                  </a:lnTo>
                  <a:close/>
                </a:path>
              </a:pathLst>
            </a:custGeom>
            <a:blipFill rotWithShape="1">
              <a:blip r:embed="rId2">
                <a:alphaModFix/>
              </a:blip>
              <a:stretch>
                <a:fillRect/>
              </a:stretch>
            </a:blipFill>
            <a:ln>
              <a:noFill/>
            </a:ln>
          </p:spPr>
        </p:sp>
        <p:sp>
          <p:nvSpPr>
            <p:cNvPr id="152" name="Google Shape;152;p10"/>
            <p:cNvSpPr/>
            <p:nvPr/>
          </p:nvSpPr>
          <p:spPr>
            <a:xfrm>
              <a:off x="1118680" y="7183116"/>
              <a:ext cx="10302278" cy="2547472"/>
            </a:xfrm>
            <a:custGeom>
              <a:avLst/>
              <a:gdLst/>
              <a:ahLst/>
              <a:cxnLst/>
              <a:rect l="l" t="t" r="r" b="b"/>
              <a:pathLst>
                <a:path w="10302278" h="2547472" extrusionOk="0">
                  <a:moveTo>
                    <a:pt x="0" y="0"/>
                  </a:moveTo>
                  <a:lnTo>
                    <a:pt x="10302277" y="0"/>
                  </a:lnTo>
                  <a:lnTo>
                    <a:pt x="10302277" y="2547472"/>
                  </a:lnTo>
                  <a:lnTo>
                    <a:pt x="0" y="2547472"/>
                  </a:lnTo>
                  <a:lnTo>
                    <a:pt x="0" y="0"/>
                  </a:lnTo>
                  <a:close/>
                </a:path>
              </a:pathLst>
            </a:custGeom>
            <a:blipFill rotWithShape="1">
              <a:blip r:embed="rId2">
                <a:alphaModFix/>
              </a:blip>
              <a:stretch>
                <a:fillRect/>
              </a:stretch>
            </a:blipFill>
            <a:ln>
              <a:noFill/>
            </a:ln>
          </p:spPr>
        </p:sp>
        <p:sp>
          <p:nvSpPr>
            <p:cNvPr id="153" name="Google Shape;153;p10"/>
            <p:cNvSpPr/>
            <p:nvPr/>
          </p:nvSpPr>
          <p:spPr>
            <a:xfrm>
              <a:off x="1931906" y="1273736"/>
              <a:ext cx="10302278" cy="2547472"/>
            </a:xfrm>
            <a:custGeom>
              <a:avLst/>
              <a:gdLst/>
              <a:ahLst/>
              <a:cxnLst/>
              <a:rect l="l" t="t" r="r" b="b"/>
              <a:pathLst>
                <a:path w="10302278" h="2547472" extrusionOk="0">
                  <a:moveTo>
                    <a:pt x="0" y="0"/>
                  </a:moveTo>
                  <a:lnTo>
                    <a:pt x="10302278" y="0"/>
                  </a:lnTo>
                  <a:lnTo>
                    <a:pt x="10302278" y="2547472"/>
                  </a:lnTo>
                  <a:lnTo>
                    <a:pt x="0" y="2547472"/>
                  </a:lnTo>
                  <a:lnTo>
                    <a:pt x="0" y="0"/>
                  </a:lnTo>
                  <a:close/>
                </a:path>
              </a:pathLst>
            </a:custGeom>
            <a:blipFill rotWithShape="1">
              <a:blip r:embed="rId2">
                <a:alphaModFix/>
              </a:blip>
              <a:stretch>
                <a:fillRect/>
              </a:stretch>
            </a:blipFill>
            <a:ln>
              <a:noFill/>
            </a:ln>
          </p:spPr>
        </p:sp>
        <p:sp>
          <p:nvSpPr>
            <p:cNvPr id="154" name="Google Shape;154;p10"/>
            <p:cNvSpPr/>
            <p:nvPr/>
          </p:nvSpPr>
          <p:spPr>
            <a:xfrm>
              <a:off x="1895568" y="8456852"/>
              <a:ext cx="10302278" cy="2547472"/>
            </a:xfrm>
            <a:custGeom>
              <a:avLst/>
              <a:gdLst/>
              <a:ahLst/>
              <a:cxnLst/>
              <a:rect l="l" t="t" r="r" b="b"/>
              <a:pathLst>
                <a:path w="10302278" h="2547472" extrusionOk="0">
                  <a:moveTo>
                    <a:pt x="0" y="0"/>
                  </a:moveTo>
                  <a:lnTo>
                    <a:pt x="10302277" y="0"/>
                  </a:lnTo>
                  <a:lnTo>
                    <a:pt x="10302277" y="2547473"/>
                  </a:lnTo>
                  <a:lnTo>
                    <a:pt x="0" y="2547473"/>
                  </a:lnTo>
                  <a:lnTo>
                    <a:pt x="0" y="0"/>
                  </a:lnTo>
                  <a:close/>
                </a:path>
              </a:pathLst>
            </a:custGeom>
            <a:blipFill rotWithShape="1">
              <a:blip r:embed="rId2">
                <a:alphaModFix/>
              </a:blip>
              <a:stretch>
                <a:fillRect/>
              </a:stretch>
            </a:blipFill>
            <a:ln>
              <a:noFill/>
            </a:ln>
          </p:spPr>
        </p:sp>
        <p:sp>
          <p:nvSpPr>
            <p:cNvPr id="155" name="Google Shape;155;p10"/>
            <p:cNvSpPr/>
            <p:nvPr/>
          </p:nvSpPr>
          <p:spPr>
            <a:xfrm>
              <a:off x="1357934" y="2558672"/>
              <a:ext cx="10302278" cy="2547472"/>
            </a:xfrm>
            <a:custGeom>
              <a:avLst/>
              <a:gdLst/>
              <a:ahLst/>
              <a:cxnLst/>
              <a:rect l="l" t="t" r="r" b="b"/>
              <a:pathLst>
                <a:path w="10302278" h="2547472" extrusionOk="0">
                  <a:moveTo>
                    <a:pt x="0" y="0"/>
                  </a:moveTo>
                  <a:lnTo>
                    <a:pt x="10302278" y="0"/>
                  </a:lnTo>
                  <a:lnTo>
                    <a:pt x="10302278" y="2547473"/>
                  </a:lnTo>
                  <a:lnTo>
                    <a:pt x="0" y="2547473"/>
                  </a:lnTo>
                  <a:lnTo>
                    <a:pt x="0" y="0"/>
                  </a:lnTo>
                  <a:close/>
                </a:path>
              </a:pathLst>
            </a:custGeom>
            <a:blipFill rotWithShape="1">
              <a:blip r:embed="rId2">
                <a:alphaModFix/>
              </a:blip>
              <a:stretch>
                <a:fillRect/>
              </a:stretch>
            </a:blipFill>
            <a:ln>
              <a:noFill/>
            </a:ln>
          </p:spPr>
        </p:sp>
        <p:sp>
          <p:nvSpPr>
            <p:cNvPr id="156" name="Google Shape;156;p10"/>
            <p:cNvSpPr/>
            <p:nvPr/>
          </p:nvSpPr>
          <p:spPr>
            <a:xfrm>
              <a:off x="1321596" y="9741788"/>
              <a:ext cx="10302278" cy="2547472"/>
            </a:xfrm>
            <a:custGeom>
              <a:avLst/>
              <a:gdLst/>
              <a:ahLst/>
              <a:cxnLst/>
              <a:rect l="l" t="t" r="r" b="b"/>
              <a:pathLst>
                <a:path w="10302278" h="2547472" extrusionOk="0">
                  <a:moveTo>
                    <a:pt x="0" y="0"/>
                  </a:moveTo>
                  <a:lnTo>
                    <a:pt x="10302278" y="0"/>
                  </a:lnTo>
                  <a:lnTo>
                    <a:pt x="10302278" y="2547473"/>
                  </a:lnTo>
                  <a:lnTo>
                    <a:pt x="0" y="2547473"/>
                  </a:lnTo>
                  <a:lnTo>
                    <a:pt x="0" y="0"/>
                  </a:lnTo>
                  <a:close/>
                </a:path>
              </a:pathLst>
            </a:custGeom>
            <a:blipFill rotWithShape="1">
              <a:blip r:embed="rId2">
                <a:alphaModFix/>
              </a:blip>
              <a:stretch>
                <a:fillRect/>
              </a:stretch>
            </a:blipFill>
            <a:ln>
              <a:noFill/>
            </a:ln>
          </p:spPr>
        </p:sp>
        <p:sp>
          <p:nvSpPr>
            <p:cNvPr id="157" name="Google Shape;157;p10"/>
            <p:cNvSpPr/>
            <p:nvPr/>
          </p:nvSpPr>
          <p:spPr>
            <a:xfrm>
              <a:off x="719922" y="3772053"/>
              <a:ext cx="10302278" cy="2547472"/>
            </a:xfrm>
            <a:custGeom>
              <a:avLst/>
              <a:gdLst/>
              <a:ahLst/>
              <a:cxnLst/>
              <a:rect l="l" t="t" r="r" b="b"/>
              <a:pathLst>
                <a:path w="10302278" h="2547472" extrusionOk="0">
                  <a:moveTo>
                    <a:pt x="0" y="0"/>
                  </a:moveTo>
                  <a:lnTo>
                    <a:pt x="10302278" y="0"/>
                  </a:lnTo>
                  <a:lnTo>
                    <a:pt x="10302278" y="2547472"/>
                  </a:lnTo>
                  <a:lnTo>
                    <a:pt x="0" y="2547472"/>
                  </a:lnTo>
                  <a:lnTo>
                    <a:pt x="0" y="0"/>
                  </a:lnTo>
                  <a:close/>
                </a:path>
              </a:pathLst>
            </a:custGeom>
            <a:blipFill rotWithShape="1">
              <a:blip r:embed="rId2">
                <a:alphaModFix/>
              </a:blip>
              <a:stretch>
                <a:fillRect/>
              </a:stretch>
            </a:blipFill>
            <a:ln>
              <a:noFill/>
            </a:ln>
          </p:spPr>
        </p:sp>
        <p:sp>
          <p:nvSpPr>
            <p:cNvPr id="158" name="Google Shape;158;p10"/>
            <p:cNvSpPr/>
            <p:nvPr/>
          </p:nvSpPr>
          <p:spPr>
            <a:xfrm>
              <a:off x="683584" y="10955169"/>
              <a:ext cx="10302278" cy="2547472"/>
            </a:xfrm>
            <a:custGeom>
              <a:avLst/>
              <a:gdLst/>
              <a:ahLst/>
              <a:cxnLst/>
              <a:rect l="l" t="t" r="r" b="b"/>
              <a:pathLst>
                <a:path w="10302278" h="2547472" extrusionOk="0">
                  <a:moveTo>
                    <a:pt x="0" y="0"/>
                  </a:moveTo>
                  <a:lnTo>
                    <a:pt x="10302278" y="0"/>
                  </a:lnTo>
                  <a:lnTo>
                    <a:pt x="10302278" y="2547472"/>
                  </a:lnTo>
                  <a:lnTo>
                    <a:pt x="0" y="2547472"/>
                  </a:lnTo>
                  <a:lnTo>
                    <a:pt x="0" y="0"/>
                  </a:lnTo>
                  <a:close/>
                </a:path>
              </a:pathLst>
            </a:custGeom>
            <a:blipFill rotWithShape="1">
              <a:blip r:embed="rId2">
                <a:alphaModFix/>
              </a:blip>
              <a:stretch>
                <a:fillRect/>
              </a:stretch>
            </a:blipFill>
            <a:ln>
              <a:noFill/>
            </a:ln>
          </p:spPr>
        </p:sp>
        <p:sp>
          <p:nvSpPr>
            <p:cNvPr id="159" name="Google Shape;159;p10"/>
            <p:cNvSpPr/>
            <p:nvPr/>
          </p:nvSpPr>
          <p:spPr>
            <a:xfrm>
              <a:off x="36338" y="4843001"/>
              <a:ext cx="10302278" cy="2547472"/>
            </a:xfrm>
            <a:custGeom>
              <a:avLst/>
              <a:gdLst/>
              <a:ahLst/>
              <a:cxnLst/>
              <a:rect l="l" t="t" r="r" b="b"/>
              <a:pathLst>
                <a:path w="10302278" h="2547472" extrusionOk="0">
                  <a:moveTo>
                    <a:pt x="0" y="0"/>
                  </a:moveTo>
                  <a:lnTo>
                    <a:pt x="10302278" y="0"/>
                  </a:lnTo>
                  <a:lnTo>
                    <a:pt x="10302278" y="2547472"/>
                  </a:lnTo>
                  <a:lnTo>
                    <a:pt x="0" y="2547472"/>
                  </a:lnTo>
                  <a:lnTo>
                    <a:pt x="0" y="0"/>
                  </a:lnTo>
                  <a:close/>
                </a:path>
              </a:pathLst>
            </a:custGeom>
            <a:blipFill rotWithShape="1">
              <a:blip r:embed="rId2">
                <a:alphaModFix/>
              </a:blip>
              <a:stretch>
                <a:fillRect/>
              </a:stretch>
            </a:blipFill>
            <a:ln>
              <a:noFill/>
            </a:ln>
          </p:spPr>
        </p:sp>
        <p:sp>
          <p:nvSpPr>
            <p:cNvPr id="160" name="Google Shape;160;p10"/>
            <p:cNvSpPr/>
            <p:nvPr/>
          </p:nvSpPr>
          <p:spPr>
            <a:xfrm>
              <a:off x="0" y="12026117"/>
              <a:ext cx="10302278" cy="2547472"/>
            </a:xfrm>
            <a:custGeom>
              <a:avLst/>
              <a:gdLst/>
              <a:ahLst/>
              <a:cxnLst/>
              <a:rect l="l" t="t" r="r" b="b"/>
              <a:pathLst>
                <a:path w="10302278" h="2547472" extrusionOk="0">
                  <a:moveTo>
                    <a:pt x="0" y="0"/>
                  </a:moveTo>
                  <a:lnTo>
                    <a:pt x="10302278" y="0"/>
                  </a:lnTo>
                  <a:lnTo>
                    <a:pt x="10302278" y="2547473"/>
                  </a:lnTo>
                  <a:lnTo>
                    <a:pt x="0" y="2547473"/>
                  </a:lnTo>
                  <a:lnTo>
                    <a:pt x="0" y="0"/>
                  </a:lnTo>
                  <a:close/>
                </a:path>
              </a:pathLst>
            </a:custGeom>
            <a:blipFill rotWithShape="1">
              <a:blip r:embed="rId2">
                <a:alphaModFix/>
              </a:blip>
              <a:stretch>
                <a:fillRect/>
              </a:stretch>
            </a:blipFill>
            <a:ln>
              <a:noFill/>
            </a:ln>
          </p:spPr>
        </p:sp>
      </p:grpSp>
      <p:grpSp>
        <p:nvGrpSpPr>
          <p:cNvPr id="161" name="Google Shape;161;p10"/>
          <p:cNvGrpSpPr/>
          <p:nvPr/>
        </p:nvGrpSpPr>
        <p:grpSpPr>
          <a:xfrm rot="10800000">
            <a:off x="-788636" y="-188275"/>
            <a:ext cx="4948290" cy="5524105"/>
            <a:chOff x="0" y="0"/>
            <a:chExt cx="13195440" cy="14730946"/>
          </a:xfrm>
        </p:grpSpPr>
        <p:sp>
          <p:nvSpPr>
            <p:cNvPr id="162" name="Google Shape;162;p10"/>
            <p:cNvSpPr/>
            <p:nvPr/>
          </p:nvSpPr>
          <p:spPr>
            <a:xfrm>
              <a:off x="2781924" y="0"/>
              <a:ext cx="10413516" cy="2574978"/>
            </a:xfrm>
            <a:custGeom>
              <a:avLst/>
              <a:gdLst/>
              <a:ahLst/>
              <a:cxnLst/>
              <a:rect l="l" t="t" r="r" b="b"/>
              <a:pathLst>
                <a:path w="10413516" h="2574978" extrusionOk="0">
                  <a:moveTo>
                    <a:pt x="0" y="0"/>
                  </a:moveTo>
                  <a:lnTo>
                    <a:pt x="10413515" y="0"/>
                  </a:lnTo>
                  <a:lnTo>
                    <a:pt x="10413515" y="2574978"/>
                  </a:lnTo>
                  <a:lnTo>
                    <a:pt x="0" y="2574978"/>
                  </a:lnTo>
                  <a:lnTo>
                    <a:pt x="0" y="0"/>
                  </a:lnTo>
                  <a:close/>
                </a:path>
              </a:pathLst>
            </a:custGeom>
            <a:blipFill rotWithShape="1">
              <a:blip r:embed="rId2">
                <a:alphaModFix/>
              </a:blip>
              <a:stretch>
                <a:fillRect/>
              </a:stretch>
            </a:blipFill>
            <a:ln>
              <a:noFill/>
            </a:ln>
          </p:spPr>
        </p:sp>
        <p:sp>
          <p:nvSpPr>
            <p:cNvPr id="163" name="Google Shape;163;p10"/>
            <p:cNvSpPr/>
            <p:nvPr/>
          </p:nvSpPr>
          <p:spPr>
            <a:xfrm>
              <a:off x="1130759" y="7260675"/>
              <a:ext cx="10413516" cy="2574978"/>
            </a:xfrm>
            <a:custGeom>
              <a:avLst/>
              <a:gdLst/>
              <a:ahLst/>
              <a:cxnLst/>
              <a:rect l="l" t="t" r="r" b="b"/>
              <a:pathLst>
                <a:path w="10413516" h="2574978" extrusionOk="0">
                  <a:moveTo>
                    <a:pt x="0" y="0"/>
                  </a:moveTo>
                  <a:lnTo>
                    <a:pt x="10413515" y="0"/>
                  </a:lnTo>
                  <a:lnTo>
                    <a:pt x="10413515" y="2574979"/>
                  </a:lnTo>
                  <a:lnTo>
                    <a:pt x="0" y="2574979"/>
                  </a:lnTo>
                  <a:lnTo>
                    <a:pt x="0" y="0"/>
                  </a:lnTo>
                  <a:close/>
                </a:path>
              </a:pathLst>
            </a:custGeom>
            <a:blipFill rotWithShape="1">
              <a:blip r:embed="rId2">
                <a:alphaModFix/>
              </a:blip>
              <a:stretch>
                <a:fillRect/>
              </a:stretch>
            </a:blipFill>
            <a:ln>
              <a:noFill/>
            </a:ln>
          </p:spPr>
        </p:sp>
        <p:sp>
          <p:nvSpPr>
            <p:cNvPr id="164" name="Google Shape;164;p10"/>
            <p:cNvSpPr/>
            <p:nvPr/>
          </p:nvSpPr>
          <p:spPr>
            <a:xfrm>
              <a:off x="1952766" y="1287489"/>
              <a:ext cx="10413516" cy="2574978"/>
            </a:xfrm>
            <a:custGeom>
              <a:avLst/>
              <a:gdLst/>
              <a:ahLst/>
              <a:cxnLst/>
              <a:rect l="l" t="t" r="r" b="b"/>
              <a:pathLst>
                <a:path w="10413516" h="2574978" extrusionOk="0">
                  <a:moveTo>
                    <a:pt x="0" y="0"/>
                  </a:moveTo>
                  <a:lnTo>
                    <a:pt x="10413515" y="0"/>
                  </a:lnTo>
                  <a:lnTo>
                    <a:pt x="10413515" y="2574979"/>
                  </a:lnTo>
                  <a:lnTo>
                    <a:pt x="0" y="2574979"/>
                  </a:lnTo>
                  <a:lnTo>
                    <a:pt x="0" y="0"/>
                  </a:lnTo>
                  <a:close/>
                </a:path>
              </a:pathLst>
            </a:custGeom>
            <a:blipFill rotWithShape="1">
              <a:blip r:embed="rId2">
                <a:alphaModFix/>
              </a:blip>
              <a:stretch>
                <a:fillRect/>
              </a:stretch>
            </a:blipFill>
            <a:ln>
              <a:noFill/>
            </a:ln>
          </p:spPr>
        </p:sp>
        <p:sp>
          <p:nvSpPr>
            <p:cNvPr id="165" name="Google Shape;165;p10"/>
            <p:cNvSpPr/>
            <p:nvPr/>
          </p:nvSpPr>
          <p:spPr>
            <a:xfrm>
              <a:off x="1916035" y="8548164"/>
              <a:ext cx="10413516" cy="2574978"/>
            </a:xfrm>
            <a:custGeom>
              <a:avLst/>
              <a:gdLst/>
              <a:ahLst/>
              <a:cxnLst/>
              <a:rect l="l" t="t" r="r" b="b"/>
              <a:pathLst>
                <a:path w="10413516" h="2574978" extrusionOk="0">
                  <a:moveTo>
                    <a:pt x="0" y="0"/>
                  </a:moveTo>
                  <a:lnTo>
                    <a:pt x="10413515" y="0"/>
                  </a:lnTo>
                  <a:lnTo>
                    <a:pt x="10413515" y="2574979"/>
                  </a:lnTo>
                  <a:lnTo>
                    <a:pt x="0" y="2574979"/>
                  </a:lnTo>
                  <a:lnTo>
                    <a:pt x="0" y="0"/>
                  </a:lnTo>
                  <a:close/>
                </a:path>
              </a:pathLst>
            </a:custGeom>
            <a:blipFill rotWithShape="1">
              <a:blip r:embed="rId2">
                <a:alphaModFix/>
              </a:blip>
              <a:stretch>
                <a:fillRect/>
              </a:stretch>
            </a:blipFill>
            <a:ln>
              <a:noFill/>
            </a:ln>
          </p:spPr>
        </p:sp>
        <p:sp>
          <p:nvSpPr>
            <p:cNvPr id="166" name="Google Shape;166;p10"/>
            <p:cNvSpPr/>
            <p:nvPr/>
          </p:nvSpPr>
          <p:spPr>
            <a:xfrm>
              <a:off x="1372596" y="2586299"/>
              <a:ext cx="10413516" cy="2574978"/>
            </a:xfrm>
            <a:custGeom>
              <a:avLst/>
              <a:gdLst/>
              <a:ahLst/>
              <a:cxnLst/>
              <a:rect l="l" t="t" r="r" b="b"/>
              <a:pathLst>
                <a:path w="10413516" h="2574978" extrusionOk="0">
                  <a:moveTo>
                    <a:pt x="0" y="0"/>
                  </a:moveTo>
                  <a:lnTo>
                    <a:pt x="10413516" y="0"/>
                  </a:lnTo>
                  <a:lnTo>
                    <a:pt x="10413516" y="2574979"/>
                  </a:lnTo>
                  <a:lnTo>
                    <a:pt x="0" y="2574979"/>
                  </a:lnTo>
                  <a:lnTo>
                    <a:pt x="0" y="0"/>
                  </a:lnTo>
                  <a:close/>
                </a:path>
              </a:pathLst>
            </a:custGeom>
            <a:blipFill rotWithShape="1">
              <a:blip r:embed="rId2">
                <a:alphaModFix/>
              </a:blip>
              <a:stretch>
                <a:fillRect/>
              </a:stretch>
            </a:blipFill>
            <a:ln>
              <a:noFill/>
            </a:ln>
          </p:spPr>
        </p:sp>
        <p:sp>
          <p:nvSpPr>
            <p:cNvPr id="167" name="Google Shape;167;p10"/>
            <p:cNvSpPr/>
            <p:nvPr/>
          </p:nvSpPr>
          <p:spPr>
            <a:xfrm>
              <a:off x="1335866" y="9846975"/>
              <a:ext cx="10413516" cy="2574978"/>
            </a:xfrm>
            <a:custGeom>
              <a:avLst/>
              <a:gdLst/>
              <a:ahLst/>
              <a:cxnLst/>
              <a:rect l="l" t="t" r="r" b="b"/>
              <a:pathLst>
                <a:path w="10413516" h="2574978" extrusionOk="0">
                  <a:moveTo>
                    <a:pt x="0" y="0"/>
                  </a:moveTo>
                  <a:lnTo>
                    <a:pt x="10413515" y="0"/>
                  </a:lnTo>
                  <a:lnTo>
                    <a:pt x="10413515" y="2574978"/>
                  </a:lnTo>
                  <a:lnTo>
                    <a:pt x="0" y="2574978"/>
                  </a:lnTo>
                  <a:lnTo>
                    <a:pt x="0" y="0"/>
                  </a:lnTo>
                  <a:close/>
                </a:path>
              </a:pathLst>
            </a:custGeom>
            <a:blipFill rotWithShape="1">
              <a:blip r:embed="rId2">
                <a:alphaModFix/>
              </a:blip>
              <a:stretch>
                <a:fillRect/>
              </a:stretch>
            </a:blipFill>
            <a:ln>
              <a:noFill/>
            </a:ln>
          </p:spPr>
        </p:sp>
        <p:sp>
          <p:nvSpPr>
            <p:cNvPr id="168" name="Google Shape;168;p10"/>
            <p:cNvSpPr/>
            <p:nvPr/>
          </p:nvSpPr>
          <p:spPr>
            <a:xfrm>
              <a:off x="727696" y="3812781"/>
              <a:ext cx="10413516" cy="2574978"/>
            </a:xfrm>
            <a:custGeom>
              <a:avLst/>
              <a:gdLst/>
              <a:ahLst/>
              <a:cxnLst/>
              <a:rect l="l" t="t" r="r" b="b"/>
              <a:pathLst>
                <a:path w="10413516" h="2574978" extrusionOk="0">
                  <a:moveTo>
                    <a:pt x="0" y="0"/>
                  </a:moveTo>
                  <a:lnTo>
                    <a:pt x="10413515" y="0"/>
                  </a:lnTo>
                  <a:lnTo>
                    <a:pt x="10413515" y="2574979"/>
                  </a:lnTo>
                  <a:lnTo>
                    <a:pt x="0" y="2574979"/>
                  </a:lnTo>
                  <a:lnTo>
                    <a:pt x="0" y="0"/>
                  </a:lnTo>
                  <a:close/>
                </a:path>
              </a:pathLst>
            </a:custGeom>
            <a:blipFill rotWithShape="1">
              <a:blip r:embed="rId2">
                <a:alphaModFix/>
              </a:blip>
              <a:stretch>
                <a:fillRect/>
              </a:stretch>
            </a:blipFill>
            <a:ln>
              <a:noFill/>
            </a:ln>
          </p:spPr>
        </p:sp>
        <p:sp>
          <p:nvSpPr>
            <p:cNvPr id="169" name="Google Shape;169;p10"/>
            <p:cNvSpPr/>
            <p:nvPr/>
          </p:nvSpPr>
          <p:spPr>
            <a:xfrm>
              <a:off x="690965" y="11073456"/>
              <a:ext cx="10413516" cy="2574978"/>
            </a:xfrm>
            <a:custGeom>
              <a:avLst/>
              <a:gdLst/>
              <a:ahLst/>
              <a:cxnLst/>
              <a:rect l="l" t="t" r="r" b="b"/>
              <a:pathLst>
                <a:path w="10413516" h="2574978" extrusionOk="0">
                  <a:moveTo>
                    <a:pt x="0" y="0"/>
                  </a:moveTo>
                  <a:lnTo>
                    <a:pt x="10413516" y="0"/>
                  </a:lnTo>
                  <a:lnTo>
                    <a:pt x="10413516" y="2574979"/>
                  </a:lnTo>
                  <a:lnTo>
                    <a:pt x="0" y="2574979"/>
                  </a:lnTo>
                  <a:lnTo>
                    <a:pt x="0" y="0"/>
                  </a:lnTo>
                  <a:close/>
                </a:path>
              </a:pathLst>
            </a:custGeom>
            <a:blipFill rotWithShape="1">
              <a:blip r:embed="rId2">
                <a:alphaModFix/>
              </a:blip>
              <a:stretch>
                <a:fillRect/>
              </a:stretch>
            </a:blipFill>
            <a:ln>
              <a:noFill/>
            </a:ln>
          </p:spPr>
        </p:sp>
        <p:sp>
          <p:nvSpPr>
            <p:cNvPr id="170" name="Google Shape;170;p10"/>
            <p:cNvSpPr/>
            <p:nvPr/>
          </p:nvSpPr>
          <p:spPr>
            <a:xfrm>
              <a:off x="36731" y="4895293"/>
              <a:ext cx="10413516" cy="2574978"/>
            </a:xfrm>
            <a:custGeom>
              <a:avLst/>
              <a:gdLst/>
              <a:ahLst/>
              <a:cxnLst/>
              <a:rect l="l" t="t" r="r" b="b"/>
              <a:pathLst>
                <a:path w="10413516" h="2574978" extrusionOk="0">
                  <a:moveTo>
                    <a:pt x="0" y="0"/>
                  </a:moveTo>
                  <a:lnTo>
                    <a:pt x="10413515" y="0"/>
                  </a:lnTo>
                  <a:lnTo>
                    <a:pt x="10413515" y="2574978"/>
                  </a:lnTo>
                  <a:lnTo>
                    <a:pt x="0" y="2574978"/>
                  </a:lnTo>
                  <a:lnTo>
                    <a:pt x="0" y="0"/>
                  </a:lnTo>
                  <a:close/>
                </a:path>
              </a:pathLst>
            </a:custGeom>
            <a:blipFill rotWithShape="1">
              <a:blip r:embed="rId2">
                <a:alphaModFix/>
              </a:blip>
              <a:stretch>
                <a:fillRect/>
              </a:stretch>
            </a:blipFill>
            <a:ln>
              <a:noFill/>
            </a:ln>
          </p:spPr>
        </p:sp>
        <p:sp>
          <p:nvSpPr>
            <p:cNvPr id="171" name="Google Shape;171;p10"/>
            <p:cNvSpPr/>
            <p:nvPr/>
          </p:nvSpPr>
          <p:spPr>
            <a:xfrm>
              <a:off x="0" y="12155968"/>
              <a:ext cx="10413516" cy="2574978"/>
            </a:xfrm>
            <a:custGeom>
              <a:avLst/>
              <a:gdLst/>
              <a:ahLst/>
              <a:cxnLst/>
              <a:rect l="l" t="t" r="r" b="b"/>
              <a:pathLst>
                <a:path w="10413516" h="2574978" extrusionOk="0">
                  <a:moveTo>
                    <a:pt x="0" y="0"/>
                  </a:moveTo>
                  <a:lnTo>
                    <a:pt x="10413516" y="0"/>
                  </a:lnTo>
                  <a:lnTo>
                    <a:pt x="10413516" y="2574979"/>
                  </a:lnTo>
                  <a:lnTo>
                    <a:pt x="0" y="2574979"/>
                  </a:lnTo>
                  <a:lnTo>
                    <a:pt x="0" y="0"/>
                  </a:lnTo>
                  <a:close/>
                </a:path>
              </a:pathLst>
            </a:custGeom>
            <a:blipFill rotWithShape="1">
              <a:blip r:embed="rId2">
                <a:alphaModFix/>
              </a:blip>
              <a:stretch>
                <a:fillRect/>
              </a:stretch>
            </a:blipFill>
            <a:ln>
              <a:noFill/>
            </a:ln>
          </p:spPr>
        </p:sp>
      </p:grpSp>
      <p:grpSp>
        <p:nvGrpSpPr>
          <p:cNvPr id="172" name="Google Shape;172;p10"/>
          <p:cNvGrpSpPr/>
          <p:nvPr/>
        </p:nvGrpSpPr>
        <p:grpSpPr>
          <a:xfrm>
            <a:off x="1771650" y="-36165"/>
            <a:ext cx="6076830" cy="5179562"/>
            <a:chOff x="0" y="-19050"/>
            <a:chExt cx="3201027" cy="2728383"/>
          </a:xfrm>
        </p:grpSpPr>
        <p:sp>
          <p:nvSpPr>
            <p:cNvPr id="173" name="Google Shape;173;p10"/>
            <p:cNvSpPr/>
            <p:nvPr/>
          </p:nvSpPr>
          <p:spPr>
            <a:xfrm>
              <a:off x="0" y="0"/>
              <a:ext cx="3201027" cy="2709333"/>
            </a:xfrm>
            <a:custGeom>
              <a:avLst/>
              <a:gdLst/>
              <a:ahLst/>
              <a:cxnLst/>
              <a:rect l="l" t="t" r="r" b="b"/>
              <a:pathLst>
                <a:path w="3201027" h="2709333" extrusionOk="0">
                  <a:moveTo>
                    <a:pt x="0" y="0"/>
                  </a:moveTo>
                  <a:lnTo>
                    <a:pt x="3201027" y="0"/>
                  </a:lnTo>
                  <a:lnTo>
                    <a:pt x="3201027" y="2709333"/>
                  </a:lnTo>
                  <a:lnTo>
                    <a:pt x="0" y="2709333"/>
                  </a:lnTo>
                  <a:close/>
                </a:path>
              </a:pathLst>
            </a:custGeom>
            <a:solidFill>
              <a:srgbClr val="C1FF72"/>
            </a:solidFill>
            <a:ln>
              <a:noFill/>
            </a:ln>
          </p:spPr>
        </p:sp>
        <p:sp>
          <p:nvSpPr>
            <p:cNvPr id="174" name="Google Shape;174;p10"/>
            <p:cNvSpPr txBox="1"/>
            <p:nvPr/>
          </p:nvSpPr>
          <p:spPr>
            <a:xfrm>
              <a:off x="0" y="-19050"/>
              <a:ext cx="812700" cy="83190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5" name="Google Shape;17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Fira Sans Black"/>
              <a:buNone/>
              <a:defRPr sz="2800">
                <a:solidFill>
                  <a:schemeClr val="dk1"/>
                </a:solidFill>
                <a:latin typeface="Fira Sans Black"/>
                <a:ea typeface="Fira Sans Black"/>
                <a:cs typeface="Fira Sans Black"/>
                <a:sym typeface="Fira Sans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Fira Sans Black"/>
              <a:buChar char="●"/>
              <a:defRPr sz="1800">
                <a:solidFill>
                  <a:schemeClr val="dk2"/>
                </a:solidFill>
                <a:latin typeface="Fira Sans Black"/>
                <a:ea typeface="Fira Sans Black"/>
                <a:cs typeface="Fira Sans Black"/>
                <a:sym typeface="Fira Sans Black"/>
              </a:defRPr>
            </a:lvl1pPr>
            <a:lvl2pPr marL="914400" lvl="1" indent="-317500">
              <a:lnSpc>
                <a:spcPct val="115000"/>
              </a:lnSpc>
              <a:spcBef>
                <a:spcPts val="0"/>
              </a:spcBef>
              <a:spcAft>
                <a:spcPts val="0"/>
              </a:spcAft>
              <a:buClr>
                <a:schemeClr val="dk2"/>
              </a:buClr>
              <a:buSzPts val="1400"/>
              <a:buFont typeface="Nunito"/>
              <a:buChar char="○"/>
              <a:defRPr b="1">
                <a:solidFill>
                  <a:schemeClr val="dk2"/>
                </a:solidFill>
                <a:latin typeface="Nunito"/>
                <a:ea typeface="Nunito"/>
                <a:cs typeface="Nunito"/>
                <a:sym typeface="Nunito"/>
              </a:defRPr>
            </a:lvl2pPr>
            <a:lvl3pPr marL="1371600" lvl="2"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178" name="Google Shape;178;p11"/>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179" name="Google Shape;179;p1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80" name="Google Shape;180;p1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81" name="Google Shape;181;p1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3"/>
          <p:cNvPicPr preferRelativeResize="0"/>
          <p:nvPr/>
        </p:nvPicPr>
        <p:blipFill>
          <a:blip r:embed="rId3">
            <a:alphaModFix/>
          </a:blip>
          <a:stretch>
            <a:fillRect/>
          </a:stretch>
        </p:blipFill>
        <p:spPr>
          <a:xfrm>
            <a:off x="4" y="0"/>
            <a:ext cx="9143997" cy="5143455"/>
          </a:xfrm>
          <a:prstGeom prst="rect">
            <a:avLst/>
          </a:prstGeom>
          <a:noFill/>
          <a:ln>
            <a:noFill/>
          </a:ln>
        </p:spPr>
      </p:pic>
      <p:sp>
        <p:nvSpPr>
          <p:cNvPr id="256" name="Google Shape;256;p23"/>
          <p:cNvSpPr/>
          <p:nvPr/>
        </p:nvSpPr>
        <p:spPr>
          <a:xfrm>
            <a:off x="241540" y="3044986"/>
            <a:ext cx="7790856" cy="857318"/>
          </a:xfrm>
          <a:custGeom>
            <a:avLst/>
            <a:gdLst/>
            <a:ahLst/>
            <a:cxnLst/>
            <a:rect l="l" t="t" r="r" b="b"/>
            <a:pathLst>
              <a:path w="6934192" h="1714637" extrusionOk="0">
                <a:moveTo>
                  <a:pt x="0" y="0"/>
                </a:moveTo>
                <a:lnTo>
                  <a:pt x="6934192" y="0"/>
                </a:lnTo>
                <a:lnTo>
                  <a:pt x="6934192" y="1714636"/>
                </a:lnTo>
                <a:lnTo>
                  <a:pt x="0" y="1714636"/>
                </a:lnTo>
                <a:lnTo>
                  <a:pt x="0" y="0"/>
                </a:lnTo>
                <a:close/>
              </a:path>
            </a:pathLst>
          </a:custGeom>
          <a:blipFill rotWithShape="1">
            <a:blip r:embed="rId4">
              <a:alphaModFix/>
            </a:blip>
            <a:stretch>
              <a:fillRect/>
            </a:stretch>
          </a:blipFill>
          <a:ln>
            <a:noFill/>
          </a:ln>
        </p:spPr>
        <p:txBody>
          <a:bodyPr/>
          <a:lstStyle/>
          <a:p>
            <a:endParaRPr lang="es-PE"/>
          </a:p>
        </p:txBody>
      </p:sp>
      <p:sp>
        <p:nvSpPr>
          <p:cNvPr id="257" name="Google Shape;257;p23"/>
          <p:cNvSpPr/>
          <p:nvPr/>
        </p:nvSpPr>
        <p:spPr>
          <a:xfrm>
            <a:off x="-3882615" y="-317619"/>
            <a:ext cx="6095314" cy="1507205"/>
          </a:xfrm>
          <a:custGeom>
            <a:avLst/>
            <a:gdLst/>
            <a:ahLst/>
            <a:cxnLst/>
            <a:rect l="l" t="t" r="r" b="b"/>
            <a:pathLst>
              <a:path w="12190627" h="3014410" extrusionOk="0">
                <a:moveTo>
                  <a:pt x="0" y="0"/>
                </a:moveTo>
                <a:lnTo>
                  <a:pt x="12190627" y="0"/>
                </a:lnTo>
                <a:lnTo>
                  <a:pt x="12190627" y="3014409"/>
                </a:lnTo>
                <a:lnTo>
                  <a:pt x="0" y="3014409"/>
                </a:lnTo>
                <a:lnTo>
                  <a:pt x="0" y="0"/>
                </a:lnTo>
                <a:close/>
              </a:path>
            </a:pathLst>
          </a:custGeom>
          <a:blipFill rotWithShape="1">
            <a:blip r:embed="rId4">
              <a:alphaModFix/>
            </a:blip>
            <a:stretch>
              <a:fillRect/>
            </a:stretch>
          </a:blipFill>
          <a:ln>
            <a:noFill/>
          </a:ln>
        </p:spPr>
        <p:txBody>
          <a:bodyPr/>
          <a:lstStyle/>
          <a:p>
            <a:endParaRPr lang="es-PE"/>
          </a:p>
        </p:txBody>
      </p:sp>
      <p:sp>
        <p:nvSpPr>
          <p:cNvPr id="258" name="Google Shape;258;p23"/>
          <p:cNvSpPr/>
          <p:nvPr/>
        </p:nvSpPr>
        <p:spPr>
          <a:xfrm>
            <a:off x="8250785" y="3875548"/>
            <a:ext cx="6095314" cy="1507205"/>
          </a:xfrm>
          <a:custGeom>
            <a:avLst/>
            <a:gdLst/>
            <a:ahLst/>
            <a:cxnLst/>
            <a:rect l="l" t="t" r="r" b="b"/>
            <a:pathLst>
              <a:path w="12190627" h="3014410" extrusionOk="0">
                <a:moveTo>
                  <a:pt x="0" y="0"/>
                </a:moveTo>
                <a:lnTo>
                  <a:pt x="12190627" y="0"/>
                </a:lnTo>
                <a:lnTo>
                  <a:pt x="12190627" y="3014410"/>
                </a:lnTo>
                <a:lnTo>
                  <a:pt x="0" y="3014410"/>
                </a:lnTo>
                <a:lnTo>
                  <a:pt x="0" y="0"/>
                </a:lnTo>
                <a:close/>
              </a:path>
            </a:pathLst>
          </a:custGeom>
          <a:blipFill rotWithShape="1">
            <a:blip r:embed="rId4">
              <a:alphaModFix/>
            </a:blip>
            <a:stretch>
              <a:fillRect/>
            </a:stretch>
          </a:blipFill>
          <a:ln>
            <a:noFill/>
          </a:ln>
        </p:spPr>
        <p:txBody>
          <a:bodyPr/>
          <a:lstStyle/>
          <a:p>
            <a:endParaRPr lang="es-PE"/>
          </a:p>
        </p:txBody>
      </p:sp>
      <p:sp>
        <p:nvSpPr>
          <p:cNvPr id="259" name="Google Shape;259;p23"/>
          <p:cNvSpPr/>
          <p:nvPr/>
        </p:nvSpPr>
        <p:spPr>
          <a:xfrm>
            <a:off x="-4696337" y="480094"/>
            <a:ext cx="6095314" cy="1507205"/>
          </a:xfrm>
          <a:custGeom>
            <a:avLst/>
            <a:gdLst/>
            <a:ahLst/>
            <a:cxnLst/>
            <a:rect l="l" t="t" r="r" b="b"/>
            <a:pathLst>
              <a:path w="12190627" h="3014410" extrusionOk="0">
                <a:moveTo>
                  <a:pt x="0" y="0"/>
                </a:moveTo>
                <a:lnTo>
                  <a:pt x="12190627" y="0"/>
                </a:lnTo>
                <a:lnTo>
                  <a:pt x="12190627" y="3014410"/>
                </a:lnTo>
                <a:lnTo>
                  <a:pt x="0" y="3014410"/>
                </a:lnTo>
                <a:lnTo>
                  <a:pt x="0" y="0"/>
                </a:lnTo>
                <a:close/>
              </a:path>
            </a:pathLst>
          </a:custGeom>
          <a:blipFill rotWithShape="1">
            <a:blip r:embed="rId4">
              <a:alphaModFix/>
            </a:blip>
            <a:stretch>
              <a:fillRect/>
            </a:stretch>
          </a:blipFill>
          <a:ln>
            <a:noFill/>
          </a:ln>
        </p:spPr>
        <p:txBody>
          <a:bodyPr/>
          <a:lstStyle/>
          <a:p>
            <a:endParaRPr lang="es-PE"/>
          </a:p>
        </p:txBody>
      </p:sp>
      <p:cxnSp>
        <p:nvCxnSpPr>
          <p:cNvPr id="260" name="Google Shape;260;p23"/>
          <p:cNvCxnSpPr/>
          <p:nvPr/>
        </p:nvCxnSpPr>
        <p:spPr>
          <a:xfrm>
            <a:off x="633765" y="4442995"/>
            <a:ext cx="4960264" cy="0"/>
          </a:xfrm>
          <a:prstGeom prst="straightConnector1">
            <a:avLst/>
          </a:prstGeom>
          <a:noFill/>
          <a:ln w="19050" cap="flat" cmpd="sng">
            <a:solidFill>
              <a:srgbClr val="000000"/>
            </a:solidFill>
            <a:prstDash val="solid"/>
            <a:round/>
            <a:headEnd type="none" w="sm" len="sm"/>
            <a:tailEnd type="none" w="sm" len="sm"/>
          </a:ln>
        </p:spPr>
      </p:cxnSp>
      <p:sp>
        <p:nvSpPr>
          <p:cNvPr id="261" name="Google Shape;261;p23"/>
          <p:cNvSpPr txBox="1"/>
          <p:nvPr/>
        </p:nvSpPr>
        <p:spPr>
          <a:xfrm>
            <a:off x="597599" y="2640566"/>
            <a:ext cx="7995885" cy="135421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4400" b="0" i="0" u="none" strike="noStrike" cap="none" dirty="0">
                <a:solidFill>
                  <a:srgbClr val="000000"/>
                </a:solidFill>
                <a:latin typeface="Fira Sans Black"/>
                <a:ea typeface="Fira Sans Black"/>
                <a:cs typeface="Fira Sans Black"/>
                <a:sym typeface="Fira Sans Black"/>
              </a:rPr>
              <a:t>Sistema de Gestión de </a:t>
            </a:r>
          </a:p>
          <a:p>
            <a:pPr marL="0" marR="0" lvl="0" indent="0" algn="l" rtl="0">
              <a:spcBef>
                <a:spcPts val="0"/>
              </a:spcBef>
              <a:spcAft>
                <a:spcPts val="0"/>
              </a:spcAft>
              <a:buNone/>
            </a:pPr>
            <a:r>
              <a:rPr lang="en" sz="4400" dirty="0">
                <a:latin typeface="Fira Sans Black"/>
                <a:ea typeface="Fira Sans Black"/>
                <a:cs typeface="Fira Sans Black"/>
                <a:sym typeface="Fira Sans Black"/>
              </a:rPr>
              <a:t>Configuración de Software</a:t>
            </a:r>
            <a:r>
              <a:rPr lang="en" sz="4400" b="0" i="0" u="none" strike="noStrike" cap="none" dirty="0">
                <a:solidFill>
                  <a:srgbClr val="000000"/>
                </a:solidFill>
                <a:latin typeface="Fira Sans Black"/>
                <a:ea typeface="Fira Sans Black"/>
                <a:cs typeface="Fira Sans Black"/>
                <a:sym typeface="Fira Sans Black"/>
              </a:rPr>
              <a:t> </a:t>
            </a:r>
            <a:endParaRPr sz="4400" dirty="0"/>
          </a:p>
        </p:txBody>
      </p:sp>
      <p:sp>
        <p:nvSpPr>
          <p:cNvPr id="262" name="Google Shape;262;p23"/>
          <p:cNvSpPr txBox="1"/>
          <p:nvPr/>
        </p:nvSpPr>
        <p:spPr>
          <a:xfrm>
            <a:off x="633765" y="4011562"/>
            <a:ext cx="5425669" cy="430887"/>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2000" b="1" dirty="0">
                <a:latin typeface="Nunito"/>
                <a:sym typeface="Nunito"/>
              </a:rPr>
              <a:t>EPIS - FAING</a:t>
            </a:r>
            <a:endParaRPr sz="600" dirty="0"/>
          </a:p>
        </p:txBody>
      </p:sp>
      <p:grpSp>
        <p:nvGrpSpPr>
          <p:cNvPr id="263" name="Google Shape;263;p23"/>
          <p:cNvGrpSpPr/>
          <p:nvPr/>
        </p:nvGrpSpPr>
        <p:grpSpPr>
          <a:xfrm rot="-5400000">
            <a:off x="615672" y="2898633"/>
            <a:ext cx="1543069" cy="1579215"/>
            <a:chOff x="0" y="-19050"/>
            <a:chExt cx="812800" cy="831850"/>
          </a:xfrm>
        </p:grpSpPr>
        <p:sp>
          <p:nvSpPr>
            <p:cNvPr id="264" name="Google Shape;264;p23"/>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265" name="Google Shape;265;p23"/>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1321CD9A-B779-8BFB-5686-09CB8661F7D4}"/>
              </a:ext>
            </a:extLst>
          </p:cNvPr>
          <p:cNvGraphicFramePr>
            <a:graphicFrameLocks noGrp="1"/>
          </p:cNvGraphicFramePr>
          <p:nvPr>
            <p:extLst>
              <p:ext uri="{D42A27DB-BD31-4B8C-83A1-F6EECF244321}">
                <p14:modId xmlns:p14="http://schemas.microsoft.com/office/powerpoint/2010/main" val="574263839"/>
              </p:ext>
            </p:extLst>
          </p:nvPr>
        </p:nvGraphicFramePr>
        <p:xfrm>
          <a:off x="561109" y="561109"/>
          <a:ext cx="5354164" cy="2840182"/>
        </p:xfrm>
        <a:graphic>
          <a:graphicData uri="http://schemas.openxmlformats.org/drawingml/2006/table">
            <a:tbl>
              <a:tblPr/>
              <a:tblGrid>
                <a:gridCol w="1231429">
                  <a:extLst>
                    <a:ext uri="{9D8B030D-6E8A-4147-A177-3AD203B41FA5}">
                      <a16:colId xmlns:a16="http://schemas.microsoft.com/office/drawing/2014/main" val="416199517"/>
                    </a:ext>
                  </a:extLst>
                </a:gridCol>
                <a:gridCol w="2031863">
                  <a:extLst>
                    <a:ext uri="{9D8B030D-6E8A-4147-A177-3AD203B41FA5}">
                      <a16:colId xmlns:a16="http://schemas.microsoft.com/office/drawing/2014/main" val="607382650"/>
                    </a:ext>
                  </a:extLst>
                </a:gridCol>
                <a:gridCol w="1045436">
                  <a:extLst>
                    <a:ext uri="{9D8B030D-6E8A-4147-A177-3AD203B41FA5}">
                      <a16:colId xmlns:a16="http://schemas.microsoft.com/office/drawing/2014/main" val="2492963161"/>
                    </a:ext>
                  </a:extLst>
                </a:gridCol>
                <a:gridCol w="1045436">
                  <a:extLst>
                    <a:ext uri="{9D8B030D-6E8A-4147-A177-3AD203B41FA5}">
                      <a16:colId xmlns:a16="http://schemas.microsoft.com/office/drawing/2014/main" val="3685545640"/>
                    </a:ext>
                  </a:extLst>
                </a:gridCol>
              </a:tblGrid>
              <a:tr h="321879">
                <a:tc gridSpan="4">
                  <a:txBody>
                    <a:bodyPr/>
                    <a:lstStyle/>
                    <a:p>
                      <a:pPr algn="ctr" rtl="0" fontAlgn="base"/>
                      <a:endParaRPr lang="es-ES" sz="800" b="1" i="0" dirty="0">
                        <a:solidFill>
                          <a:srgbClr val="000000"/>
                        </a:solidFill>
                        <a:effectLst/>
                        <a:latin typeface="Calibri" panose="020F0502020204030204" pitchFamily="34" charset="0"/>
                      </a:endParaRPr>
                    </a:p>
                    <a:p>
                      <a:pPr algn="ctr" rtl="0" fontAlgn="base"/>
                      <a:r>
                        <a:rPr lang="es-ES" sz="800" b="1" i="0" dirty="0">
                          <a:solidFill>
                            <a:srgbClr val="000000"/>
                          </a:solidFill>
                          <a:effectLst/>
                          <a:latin typeface="Calibri" panose="020F0502020204030204" pitchFamily="34" charset="0"/>
                        </a:rPr>
                        <a:t>Modulo seguridad</a:t>
                      </a:r>
                      <a:endParaRPr lang="es-ES" sz="900" b="0" i="0" dirty="0">
                        <a:effectLst/>
                      </a:endParaRPr>
                    </a:p>
                  </a:txBody>
                  <a:tcPr marL="20425" marR="20425" marT="10213" marB="10213">
                    <a:lnL w="9525" cap="flat" cmpd="sng" algn="ctr">
                      <a:solidFill>
                        <a:srgbClr val="E8A27F"/>
                      </a:solidFill>
                      <a:prstDash val="solid"/>
                      <a:round/>
                      <a:headEnd type="none" w="med" len="med"/>
                      <a:tailEnd type="none" w="med" len="med"/>
                    </a:lnL>
                    <a:lnR w="9525" cap="flat" cmpd="sng" algn="ctr">
                      <a:solidFill>
                        <a:srgbClr val="20A47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383263494"/>
                  </a:ext>
                </a:extLst>
              </a:tr>
              <a:tr h="1775216">
                <a:tc>
                  <a:txBody>
                    <a:bodyPr/>
                    <a:lstStyle/>
                    <a:p>
                      <a:pPr algn="just" rtl="0" fontAlgn="base"/>
                      <a:r>
                        <a:rPr lang="es-ES" sz="800" b="1" i="0" dirty="0">
                          <a:solidFill>
                            <a:srgbClr val="000000"/>
                          </a:solidFill>
                          <a:effectLst/>
                          <a:latin typeface="Calibri" panose="020F0502020204030204" pitchFamily="34" charset="0"/>
                        </a:rPr>
                        <a:t> </a:t>
                      </a:r>
                      <a:r>
                        <a:rPr lang="es-ES" sz="800" b="0" i="0" dirty="0">
                          <a:solidFill>
                            <a:srgbClr val="000000"/>
                          </a:solidFill>
                          <a:effectLst/>
                          <a:latin typeface="Calibri" panose="020F0502020204030204" pitchFamily="34" charset="0"/>
                        </a:rPr>
                        <a:t> </a:t>
                      </a:r>
                      <a:endParaRPr lang="es-ES" sz="900" b="0" i="0" dirty="0">
                        <a:effectLst/>
                      </a:endParaRPr>
                    </a:p>
                    <a:p>
                      <a:pPr algn="just" rtl="0" fontAlgn="base"/>
                      <a:r>
                        <a:rPr lang="es-ES" sz="800" b="1" i="0" dirty="0">
                          <a:solidFill>
                            <a:srgbClr val="000000"/>
                          </a:solidFill>
                          <a:effectLst/>
                          <a:latin typeface="Calibri" panose="020F0502020204030204" pitchFamily="34" charset="0"/>
                        </a:rPr>
                        <a:t>RF-001</a:t>
                      </a:r>
                      <a:r>
                        <a:rPr lang="es-ES" sz="800" b="0" i="0" dirty="0">
                          <a:solidFill>
                            <a:srgbClr val="000000"/>
                          </a:solidFill>
                          <a:effectLst/>
                          <a:latin typeface="Calibri" panose="020F0502020204030204" pitchFamily="34" charset="0"/>
                        </a:rPr>
                        <a:t> </a:t>
                      </a:r>
                      <a:endParaRPr lang="es-ES" sz="900" b="0" i="0" dirty="0">
                        <a:effectLst/>
                      </a:endParaRPr>
                    </a:p>
                  </a:txBody>
                  <a:tcPr marL="20425" marR="20425" marT="10213" marB="10213">
                    <a:lnL w="9525" cap="flat" cmpd="sng" algn="ctr">
                      <a:solidFill>
                        <a:srgbClr val="98A47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dirty="0">
                        <a:effectLst/>
                      </a:endParaRPr>
                    </a:p>
                    <a:p>
                      <a:pPr algn="just" rtl="0" fontAlgn="base"/>
                      <a:r>
                        <a:rPr lang="es-ES" sz="800" b="1" i="0" dirty="0">
                          <a:solidFill>
                            <a:srgbClr val="000000"/>
                          </a:solidFill>
                          <a:effectLst/>
                          <a:latin typeface="Calibri" panose="020F0502020204030204" pitchFamily="34" charset="0"/>
                        </a:rPr>
                        <a:t>Autentificar Usuario</a:t>
                      </a:r>
                      <a:r>
                        <a:rPr lang="es-ES" sz="800" b="0" i="0" dirty="0">
                          <a:solidFill>
                            <a:srgbClr val="000000"/>
                          </a:solidFill>
                          <a:effectLst/>
                          <a:latin typeface="Calibri" panose="020F0502020204030204" pitchFamily="34" charset="0"/>
                        </a:rPr>
                        <a:t> </a:t>
                      </a:r>
                      <a:endParaRPr lang="es-ES" sz="900" b="0" i="0" dirty="0">
                        <a:effectLst/>
                      </a:endParaRPr>
                    </a:p>
                  </a:txBody>
                  <a:tcPr marL="20425" marR="20425" marT="10213" marB="102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rtl="0" fontAlgn="base"/>
                      <a:r>
                        <a:rPr lang="es-PE" sz="800" b="0" i="0" dirty="0">
                          <a:solidFill>
                            <a:srgbClr val="000000"/>
                          </a:solidFill>
                          <a:effectLst/>
                          <a:latin typeface="Calibri" panose="020F0502020204030204" pitchFamily="34" charset="0"/>
                        </a:rPr>
                        <a:t>Para que un usuario ingrese al sistema debe contar con credenciales para poder Iniciar Sesión. El usuario administrador genera una contraseña para cada usuario. </a:t>
                      </a:r>
                      <a:endParaRPr lang="es-PE" sz="900" b="0" i="0" dirty="0">
                        <a:effectLst/>
                      </a:endParaRPr>
                    </a:p>
                  </a:txBody>
                  <a:tcPr marL="20425" marR="20425" marT="10213" marB="102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a:effectLst/>
                      </a:endParaRPr>
                    </a:p>
                    <a:p>
                      <a:pPr algn="just" rtl="0" fontAlgn="base"/>
                      <a:r>
                        <a:rPr lang="es-ES" sz="800" b="1" i="0">
                          <a:solidFill>
                            <a:srgbClr val="000000"/>
                          </a:solidFill>
                          <a:effectLst/>
                          <a:latin typeface="Calibri" panose="020F0502020204030204" pitchFamily="34" charset="0"/>
                        </a:rPr>
                        <a:t>Alta</a:t>
                      </a:r>
                      <a:r>
                        <a:rPr lang="es-ES" sz="800" b="0" i="0">
                          <a:solidFill>
                            <a:srgbClr val="000000"/>
                          </a:solidFill>
                          <a:effectLst/>
                          <a:latin typeface="Calibri" panose="020F0502020204030204" pitchFamily="34" charset="0"/>
                        </a:rPr>
                        <a:t> </a:t>
                      </a:r>
                      <a:endParaRPr lang="es-ES" sz="900" b="0" i="0">
                        <a:effectLst/>
                      </a:endParaRPr>
                    </a:p>
                  </a:txBody>
                  <a:tcPr marL="20425" marR="20425" marT="10213" marB="10213">
                    <a:lnL w="9525" cap="flat" cmpd="sng" algn="ctr">
                      <a:solidFill>
                        <a:srgbClr val="000000"/>
                      </a:solidFill>
                      <a:prstDash val="solid"/>
                      <a:round/>
                      <a:headEnd type="none" w="med" len="med"/>
                      <a:tailEnd type="none" w="med" len="med"/>
                    </a:lnL>
                    <a:lnR w="9525" cap="flat" cmpd="sng" algn="ctr">
                      <a:solidFill>
                        <a:srgbClr val="20AD7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779826"/>
                  </a:ext>
                </a:extLst>
              </a:tr>
              <a:tr h="743087">
                <a:tc>
                  <a:txBody>
                    <a:bodyPr/>
                    <a:lstStyle/>
                    <a:p>
                      <a:pPr fontAlgn="t"/>
                      <a:endParaRPr lang="es-ES" sz="900" dirty="0">
                        <a:effectLst/>
                      </a:endParaRPr>
                    </a:p>
                    <a:p>
                      <a:pPr algn="just" rtl="0" fontAlgn="base"/>
                      <a:r>
                        <a:rPr lang="es-ES" sz="800" b="1" i="0" dirty="0">
                          <a:solidFill>
                            <a:srgbClr val="000000"/>
                          </a:solidFill>
                          <a:effectLst/>
                          <a:latin typeface="Calibri" panose="020F0502020204030204" pitchFamily="34" charset="0"/>
                        </a:rPr>
                        <a:t>RF-002</a:t>
                      </a:r>
                      <a:r>
                        <a:rPr lang="es-ES" sz="800" b="0" i="0" dirty="0">
                          <a:solidFill>
                            <a:srgbClr val="000000"/>
                          </a:solidFill>
                          <a:effectLst/>
                          <a:latin typeface="Calibri" panose="020F0502020204030204" pitchFamily="34" charset="0"/>
                        </a:rPr>
                        <a:t> </a:t>
                      </a:r>
                      <a:endParaRPr lang="es-ES" sz="900" b="0" i="0" dirty="0">
                        <a:effectLst/>
                      </a:endParaRPr>
                    </a:p>
                  </a:txBody>
                  <a:tcPr marL="20425" marR="20425" marT="10213" marB="10213">
                    <a:lnL w="9525" cap="flat" cmpd="sng" algn="ctr">
                      <a:solidFill>
                        <a:srgbClr val="E0AA7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a:effectLst/>
                      </a:endParaRPr>
                    </a:p>
                    <a:p>
                      <a:pPr algn="just" rtl="0" fontAlgn="base"/>
                      <a:r>
                        <a:rPr lang="es-ES" sz="800" b="1" i="0">
                          <a:solidFill>
                            <a:srgbClr val="000000"/>
                          </a:solidFill>
                          <a:effectLst/>
                          <a:latin typeface="Calibri" panose="020F0502020204030204" pitchFamily="34" charset="0"/>
                        </a:rPr>
                        <a:t>Gestionar Usuario</a:t>
                      </a:r>
                      <a:r>
                        <a:rPr lang="es-ES" sz="800" b="0" i="0">
                          <a:solidFill>
                            <a:srgbClr val="000000"/>
                          </a:solidFill>
                          <a:effectLst/>
                          <a:latin typeface="Calibri" panose="020F0502020204030204" pitchFamily="34" charset="0"/>
                        </a:rPr>
                        <a:t> </a:t>
                      </a:r>
                      <a:endParaRPr lang="es-ES" sz="900" b="0" i="0">
                        <a:effectLst/>
                      </a:endParaRPr>
                    </a:p>
                  </a:txBody>
                  <a:tcPr marL="20425" marR="20425" marT="10213" marB="102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rtl="0" fontAlgn="base"/>
                      <a:r>
                        <a:rPr lang="es-PE" sz="800" b="0" i="0" dirty="0">
                          <a:solidFill>
                            <a:srgbClr val="000000"/>
                          </a:solidFill>
                          <a:effectLst/>
                          <a:latin typeface="Calibri" panose="020F0502020204030204" pitchFamily="34" charset="0"/>
                        </a:rPr>
                        <a:t>El sistema contará con un control de acceso basado en roles. </a:t>
                      </a:r>
                      <a:endParaRPr lang="es-PE" sz="900" b="0" i="0" dirty="0">
                        <a:effectLst/>
                      </a:endParaRPr>
                    </a:p>
                  </a:txBody>
                  <a:tcPr marL="20425" marR="20425" marT="10213" marB="102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just" rtl="0" fontAlgn="base"/>
                      <a:r>
                        <a:rPr lang="es-ES" sz="800" b="1" i="0" dirty="0">
                          <a:solidFill>
                            <a:srgbClr val="000000"/>
                          </a:solidFill>
                          <a:effectLst/>
                          <a:latin typeface="Calibri" panose="020F0502020204030204" pitchFamily="34" charset="0"/>
                        </a:rPr>
                        <a:t> </a:t>
                      </a:r>
                      <a:r>
                        <a:rPr lang="es-ES" sz="800" b="0" i="0" dirty="0">
                          <a:solidFill>
                            <a:srgbClr val="000000"/>
                          </a:solidFill>
                          <a:effectLst/>
                          <a:latin typeface="Calibri" panose="020F0502020204030204" pitchFamily="34" charset="0"/>
                        </a:rPr>
                        <a:t> </a:t>
                      </a:r>
                      <a:endParaRPr lang="es-ES" sz="900" b="0" i="0" dirty="0">
                        <a:effectLst/>
                      </a:endParaRPr>
                    </a:p>
                    <a:p>
                      <a:pPr algn="just" rtl="0" fontAlgn="base"/>
                      <a:r>
                        <a:rPr lang="es-ES" sz="800" b="1" i="0" dirty="0">
                          <a:solidFill>
                            <a:srgbClr val="000000"/>
                          </a:solidFill>
                          <a:effectLst/>
                          <a:latin typeface="Calibri" panose="020F0502020204030204" pitchFamily="34" charset="0"/>
                        </a:rPr>
                        <a:t>Alta</a:t>
                      </a:r>
                      <a:r>
                        <a:rPr lang="es-ES" sz="800" b="0" i="0" dirty="0">
                          <a:solidFill>
                            <a:srgbClr val="000000"/>
                          </a:solidFill>
                          <a:effectLst/>
                          <a:latin typeface="Calibri" panose="020F0502020204030204" pitchFamily="34" charset="0"/>
                        </a:rPr>
                        <a:t> </a:t>
                      </a:r>
                      <a:endParaRPr lang="es-ES" sz="900" b="0" i="0" dirty="0">
                        <a:effectLst/>
                      </a:endParaRPr>
                    </a:p>
                  </a:txBody>
                  <a:tcPr marL="20425" marR="20425" marT="10213" marB="10213">
                    <a:lnL w="9525" cap="flat" cmpd="sng" algn="ctr">
                      <a:solidFill>
                        <a:srgbClr val="000000"/>
                      </a:solidFill>
                      <a:prstDash val="solid"/>
                      <a:round/>
                      <a:headEnd type="none" w="med" len="med"/>
                      <a:tailEnd type="none" w="med" len="med"/>
                    </a:lnL>
                    <a:lnR w="9525" cap="flat" cmpd="sng" algn="ctr">
                      <a:solidFill>
                        <a:srgbClr val="189805"/>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535016"/>
                  </a:ext>
                </a:extLst>
              </a:tr>
            </a:tbl>
          </a:graphicData>
        </a:graphic>
      </p:graphicFrame>
      <p:sp>
        <p:nvSpPr>
          <p:cNvPr id="416" name="Google Shape;416;p28"/>
          <p:cNvSpPr/>
          <p:nvPr/>
        </p:nvSpPr>
        <p:spPr>
          <a:xfrm>
            <a:off x="6922175" y="0"/>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7" name="Google Shape;417;p28"/>
          <p:cNvSpPr/>
          <p:nvPr/>
        </p:nvSpPr>
        <p:spPr>
          <a:xfrm>
            <a:off x="6324546" y="2627956"/>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8" name="Google Shape;418;p28"/>
          <p:cNvSpPr/>
          <p:nvPr/>
        </p:nvSpPr>
        <p:spPr>
          <a:xfrm>
            <a:off x="6622066" y="465999"/>
            <a:ext cx="3769108" cy="931998"/>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9" name="Google Shape;419;p28"/>
          <p:cNvSpPr/>
          <p:nvPr/>
        </p:nvSpPr>
        <p:spPr>
          <a:xfrm>
            <a:off x="6608772" y="3093956"/>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0" name="Google Shape;420;p28"/>
          <p:cNvSpPr/>
          <p:nvPr/>
        </p:nvSpPr>
        <p:spPr>
          <a:xfrm>
            <a:off x="6412077" y="936095"/>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1" name="Google Shape;421;p28"/>
          <p:cNvSpPr/>
          <p:nvPr/>
        </p:nvSpPr>
        <p:spPr>
          <a:xfrm>
            <a:off x="6398783" y="3564052"/>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2" name="Google Shape;422;p28"/>
          <p:cNvSpPr/>
          <p:nvPr/>
        </p:nvSpPr>
        <p:spPr>
          <a:xfrm>
            <a:off x="6178660" y="1380013"/>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3" name="Google Shape;423;p28"/>
          <p:cNvSpPr/>
          <p:nvPr/>
        </p:nvSpPr>
        <p:spPr>
          <a:xfrm>
            <a:off x="6165366" y="4007969"/>
            <a:ext cx="3769108" cy="931997"/>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4" name="Google Shape;424;p28"/>
          <p:cNvSpPr/>
          <p:nvPr/>
        </p:nvSpPr>
        <p:spPr>
          <a:xfrm>
            <a:off x="5928569" y="1771821"/>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5" name="Google Shape;425;p28"/>
          <p:cNvSpPr/>
          <p:nvPr/>
        </p:nvSpPr>
        <p:spPr>
          <a:xfrm>
            <a:off x="5915274" y="4399778"/>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6" name="Google Shape;426;p28"/>
          <p:cNvSpPr/>
          <p:nvPr/>
        </p:nvSpPr>
        <p:spPr>
          <a:xfrm>
            <a:off x="419048" y="418697"/>
            <a:ext cx="5638110" cy="4306106"/>
          </a:xfrm>
          <a:custGeom>
            <a:avLst/>
            <a:gdLst/>
            <a:ahLst/>
            <a:cxnLst/>
            <a:rect l="l" t="t" r="r" b="b"/>
            <a:pathLst>
              <a:path w="8416988" h="6428474" extrusionOk="0">
                <a:moveTo>
                  <a:pt x="0" y="0"/>
                </a:moveTo>
                <a:lnTo>
                  <a:pt x="8416988" y="0"/>
                </a:lnTo>
                <a:lnTo>
                  <a:pt x="8416988" y="6428474"/>
                </a:lnTo>
                <a:lnTo>
                  <a:pt x="0" y="6428474"/>
                </a:lnTo>
                <a:lnTo>
                  <a:pt x="0" y="0"/>
                </a:lnTo>
                <a:close/>
              </a:path>
            </a:pathLst>
          </a:custGeom>
          <a:blipFill rotWithShape="1">
            <a:blip r:embed="rId4">
              <a:alphaModFix/>
            </a:blip>
            <a:stretch>
              <a:fillRect/>
            </a:stretch>
          </a:blipFill>
          <a:ln>
            <a:noFill/>
          </a:ln>
        </p:spPr>
        <p:txBody>
          <a:bodyPr/>
          <a:lstStyle/>
          <a:p>
            <a:endParaRPr lang="es-PE"/>
          </a:p>
        </p:txBody>
      </p:sp>
    </p:spTree>
    <p:extLst>
      <p:ext uri="{BB962C8B-B14F-4D97-AF65-F5344CB8AC3E}">
        <p14:creationId xmlns:p14="http://schemas.microsoft.com/office/powerpoint/2010/main" val="252407070"/>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423441EB-F594-C104-288E-F89DCF2EC5C9}"/>
              </a:ext>
            </a:extLst>
          </p:cNvPr>
          <p:cNvGraphicFramePr>
            <a:graphicFrameLocks noGrp="1"/>
          </p:cNvGraphicFramePr>
          <p:nvPr>
            <p:extLst>
              <p:ext uri="{D42A27DB-BD31-4B8C-83A1-F6EECF244321}">
                <p14:modId xmlns:p14="http://schemas.microsoft.com/office/powerpoint/2010/main" val="2952544668"/>
              </p:ext>
            </p:extLst>
          </p:nvPr>
        </p:nvGraphicFramePr>
        <p:xfrm>
          <a:off x="3364993" y="564572"/>
          <a:ext cx="5340251" cy="2829793"/>
        </p:xfrm>
        <a:graphic>
          <a:graphicData uri="http://schemas.openxmlformats.org/drawingml/2006/table">
            <a:tbl>
              <a:tblPr/>
              <a:tblGrid>
                <a:gridCol w="1228231">
                  <a:extLst>
                    <a:ext uri="{9D8B030D-6E8A-4147-A177-3AD203B41FA5}">
                      <a16:colId xmlns:a16="http://schemas.microsoft.com/office/drawing/2014/main" val="699995900"/>
                    </a:ext>
                  </a:extLst>
                </a:gridCol>
                <a:gridCol w="2026584">
                  <a:extLst>
                    <a:ext uri="{9D8B030D-6E8A-4147-A177-3AD203B41FA5}">
                      <a16:colId xmlns:a16="http://schemas.microsoft.com/office/drawing/2014/main" val="884679303"/>
                    </a:ext>
                  </a:extLst>
                </a:gridCol>
                <a:gridCol w="1042718">
                  <a:extLst>
                    <a:ext uri="{9D8B030D-6E8A-4147-A177-3AD203B41FA5}">
                      <a16:colId xmlns:a16="http://schemas.microsoft.com/office/drawing/2014/main" val="3535490672"/>
                    </a:ext>
                  </a:extLst>
                </a:gridCol>
                <a:gridCol w="1042718">
                  <a:extLst>
                    <a:ext uri="{9D8B030D-6E8A-4147-A177-3AD203B41FA5}">
                      <a16:colId xmlns:a16="http://schemas.microsoft.com/office/drawing/2014/main" val="3983464313"/>
                    </a:ext>
                  </a:extLst>
                </a:gridCol>
              </a:tblGrid>
              <a:tr h="242669">
                <a:tc gridSpan="4">
                  <a:txBody>
                    <a:bodyPr/>
                    <a:lstStyle/>
                    <a:p>
                      <a:pPr fontAlgn="t"/>
                      <a:endParaRPr lang="es-ES" sz="800">
                        <a:effectLst/>
                      </a:endParaRPr>
                    </a:p>
                    <a:p>
                      <a:pPr algn="ctr" rtl="0" fontAlgn="base"/>
                      <a:r>
                        <a:rPr lang="es-ES" sz="700" b="1" i="0">
                          <a:solidFill>
                            <a:srgbClr val="000000"/>
                          </a:solidFill>
                          <a:effectLst/>
                          <a:latin typeface="Calibri" panose="020F0502020204030204" pitchFamily="34" charset="0"/>
                        </a:rPr>
                        <a:t>Modulo de proyecto</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E08908"/>
                      </a:solidFill>
                      <a:prstDash val="solid"/>
                      <a:round/>
                      <a:headEnd type="none" w="med" len="med"/>
                      <a:tailEnd type="none" w="med" len="med"/>
                    </a:lnL>
                    <a:lnR w="9525" cap="flat" cmpd="sng" algn="ctr">
                      <a:solidFill>
                        <a:srgbClr val="60880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935061840"/>
                  </a:ext>
                </a:extLst>
              </a:tr>
              <a:tr h="781485">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RF-003</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988C08"/>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Gestionar</a:t>
                      </a:r>
                      <a:r>
                        <a:rPr lang="es-ES" sz="700" b="0" i="0">
                          <a:solidFill>
                            <a:srgbClr val="000000"/>
                          </a:solidFill>
                          <a:effectLst/>
                          <a:latin typeface="Calibri" panose="020F0502020204030204" pitchFamily="34" charset="0"/>
                        </a:rPr>
                        <a:t> </a:t>
                      </a:r>
                      <a:endParaRPr lang="es-ES" sz="800" b="0" i="0">
                        <a:effectLst/>
                      </a:endParaRPr>
                    </a:p>
                    <a:p>
                      <a:pPr algn="just" rtl="0" fontAlgn="base"/>
                      <a:r>
                        <a:rPr lang="es-ES" sz="700" b="1" i="0">
                          <a:solidFill>
                            <a:srgbClr val="000000"/>
                          </a:solidFill>
                          <a:effectLst/>
                          <a:latin typeface="Calibri" panose="020F0502020204030204" pitchFamily="34" charset="0"/>
                        </a:rPr>
                        <a:t>Cronograma</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PE" sz="800">
                        <a:effectLst/>
                      </a:endParaRPr>
                    </a:p>
                    <a:p>
                      <a:pPr algn="just" rtl="0" fontAlgn="base"/>
                      <a:r>
                        <a:rPr lang="es-PE" sz="700" b="0" i="0">
                          <a:solidFill>
                            <a:srgbClr val="000000"/>
                          </a:solidFill>
                          <a:effectLst/>
                          <a:latin typeface="Calibri" panose="020F0502020204030204" pitchFamily="34" charset="0"/>
                        </a:rPr>
                        <a:t>Al agregar un proyecto el cronograma se genera automaticamente( estara sujeta a las Etapas de las metodologias ) </a:t>
                      </a:r>
                      <a:endParaRPr lang="es-PE" sz="800" b="0" i="0">
                        <a:effectLst/>
                      </a:endParaRPr>
                    </a:p>
                    <a:p>
                      <a:pPr algn="just" rtl="0" fontAlgn="base"/>
                      <a:r>
                        <a:rPr lang="es-PE" sz="700" b="0" i="0">
                          <a:solidFill>
                            <a:srgbClr val="000000"/>
                          </a:solidFill>
                          <a:effectLst/>
                          <a:latin typeface="Calibri" panose="020F0502020204030204" pitchFamily="34" charset="0"/>
                        </a:rPr>
                        <a:t> </a:t>
                      </a:r>
                      <a:endParaRPr lang="es-PE"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Alta</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E8930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5572338"/>
                  </a:ext>
                </a:extLst>
              </a:tr>
              <a:tr h="673722">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RF-004</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289608"/>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Gestionar Proyecto</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PE" sz="800">
                        <a:effectLst/>
                      </a:endParaRPr>
                    </a:p>
                    <a:p>
                      <a:pPr algn="just" rtl="0" fontAlgn="base"/>
                      <a:r>
                        <a:rPr lang="es-PE" sz="700" b="0" i="0">
                          <a:solidFill>
                            <a:srgbClr val="000000"/>
                          </a:solidFill>
                          <a:effectLst/>
                          <a:latin typeface="Calibri" panose="020F0502020204030204" pitchFamily="34" charset="0"/>
                        </a:rPr>
                        <a:t>Es necesario asignar la gestión y el control de los proyectos que deben cumplir los miembros del proyecto. </a:t>
                      </a:r>
                      <a:endParaRPr lang="es-PE"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Media</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A8A60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2087580"/>
                  </a:ext>
                </a:extLst>
              </a:tr>
              <a:tr h="673722">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RF-005</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90B508"/>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800" dirty="0">
                        <a:effectLst/>
                      </a:endParaRPr>
                    </a:p>
                    <a:p>
                      <a:pPr algn="just" rtl="0" fontAlgn="base"/>
                      <a:r>
                        <a:rPr lang="es-ES" sz="700" b="1" i="0" dirty="0">
                          <a:solidFill>
                            <a:srgbClr val="000000"/>
                          </a:solidFill>
                          <a:effectLst/>
                          <a:latin typeface="Calibri" panose="020F0502020204030204" pitchFamily="34" charset="0"/>
                        </a:rPr>
                        <a:t>Gestionar equipos</a:t>
                      </a:r>
                      <a:r>
                        <a:rPr lang="es-ES" sz="700" b="0" i="0" dirty="0">
                          <a:solidFill>
                            <a:srgbClr val="000000"/>
                          </a:solidFill>
                          <a:effectLst/>
                          <a:latin typeface="Calibri" panose="020F0502020204030204" pitchFamily="34" charset="0"/>
                        </a:rPr>
                        <a:t> </a:t>
                      </a:r>
                      <a:endParaRPr lang="es-ES" sz="800" b="0" i="0" dirty="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PE" sz="800">
                        <a:effectLst/>
                      </a:endParaRPr>
                    </a:p>
                    <a:p>
                      <a:pPr algn="just" rtl="0" fontAlgn="base"/>
                      <a:r>
                        <a:rPr lang="es-PE" sz="700" b="0" i="0">
                          <a:solidFill>
                            <a:srgbClr val="000000"/>
                          </a:solidFill>
                          <a:effectLst/>
                          <a:latin typeface="Calibri" panose="020F0502020204030204" pitchFamily="34" charset="0"/>
                        </a:rPr>
                        <a:t>Es necesario asignar responsabilidades o roles que deben cumplir los miembros del equipo de trabajo. </a:t>
                      </a:r>
                      <a:endParaRPr lang="es-PE"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Media</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80BF0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2279554"/>
                  </a:ext>
                </a:extLst>
              </a:tr>
              <a:tr h="458195">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RF-006</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C04F08"/>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800">
                        <a:effectLst/>
                      </a:endParaRPr>
                    </a:p>
                    <a:p>
                      <a:pPr algn="just" rtl="0" fontAlgn="base"/>
                      <a:r>
                        <a:rPr lang="es-ES" sz="700" b="1" i="0">
                          <a:solidFill>
                            <a:srgbClr val="000000"/>
                          </a:solidFill>
                          <a:effectLst/>
                          <a:latin typeface="Calibri" panose="020F0502020204030204" pitchFamily="34" charset="0"/>
                        </a:rPr>
                        <a:t>Gestionar Metodologías</a:t>
                      </a:r>
                      <a:r>
                        <a:rPr lang="es-ES" sz="700" b="0" i="0">
                          <a:solidFill>
                            <a:srgbClr val="000000"/>
                          </a:solidFill>
                          <a:effectLst/>
                          <a:latin typeface="Calibri" panose="020F0502020204030204" pitchFamily="34" charset="0"/>
                        </a:rPr>
                        <a:t> </a:t>
                      </a:r>
                      <a:endParaRPr lang="es-ES"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PE" sz="800">
                        <a:effectLst/>
                      </a:endParaRPr>
                    </a:p>
                    <a:p>
                      <a:pPr algn="just" rtl="0" fontAlgn="base"/>
                      <a:r>
                        <a:rPr lang="es-PE" sz="700" b="0" i="0">
                          <a:solidFill>
                            <a:srgbClr val="000000"/>
                          </a:solidFill>
                          <a:effectLst/>
                          <a:latin typeface="Calibri" panose="020F0502020204030204" pitchFamily="34" charset="0"/>
                        </a:rPr>
                        <a:t>El administrador designa las metelogias a cada  proyecto. </a:t>
                      </a:r>
                      <a:endParaRPr lang="es-PE" sz="800" b="0" i="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800" dirty="0">
                        <a:effectLst/>
                      </a:endParaRPr>
                    </a:p>
                    <a:p>
                      <a:pPr algn="just" rtl="0" fontAlgn="base"/>
                      <a:r>
                        <a:rPr lang="es-ES" sz="700" b="1" i="0" dirty="0">
                          <a:solidFill>
                            <a:srgbClr val="000000"/>
                          </a:solidFill>
                          <a:effectLst/>
                          <a:latin typeface="Calibri" panose="020F0502020204030204" pitchFamily="34" charset="0"/>
                        </a:rPr>
                        <a:t>Media</a:t>
                      </a:r>
                      <a:r>
                        <a:rPr lang="es-ES" sz="700" b="0" i="0" dirty="0">
                          <a:solidFill>
                            <a:srgbClr val="000000"/>
                          </a:solidFill>
                          <a:effectLst/>
                          <a:latin typeface="Calibri" panose="020F0502020204030204" pitchFamily="34" charset="0"/>
                        </a:rPr>
                        <a:t> </a:t>
                      </a:r>
                      <a:endParaRPr lang="es-ES" sz="800" b="0" i="0" dirty="0">
                        <a:effectLst/>
                      </a:endParaRPr>
                    </a:p>
                  </a:txBody>
                  <a:tcPr marL="11630" marR="11630" marT="5815" marB="5815">
                    <a:lnL w="9525" cap="flat" cmpd="sng" algn="ctr">
                      <a:solidFill>
                        <a:srgbClr val="000000"/>
                      </a:solidFill>
                      <a:prstDash val="solid"/>
                      <a:round/>
                      <a:headEnd type="none" w="med" len="med"/>
                      <a:tailEnd type="none" w="med" len="med"/>
                    </a:lnL>
                    <a:lnR w="9525" cap="flat" cmpd="sng" algn="ctr">
                      <a:solidFill>
                        <a:srgbClr val="58F99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4727416"/>
                  </a:ext>
                </a:extLst>
              </a:tr>
            </a:tbl>
          </a:graphicData>
        </a:graphic>
      </p:graphicFrame>
      <p:sp>
        <p:nvSpPr>
          <p:cNvPr id="416" name="Google Shape;416;p28"/>
          <p:cNvSpPr/>
          <p:nvPr/>
        </p:nvSpPr>
        <p:spPr>
          <a:xfrm>
            <a:off x="-574000" y="-76200"/>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7" name="Google Shape;417;p28"/>
          <p:cNvSpPr/>
          <p:nvPr/>
        </p:nvSpPr>
        <p:spPr>
          <a:xfrm>
            <a:off x="-1171629" y="2551756"/>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8" name="Google Shape;418;p28"/>
          <p:cNvSpPr/>
          <p:nvPr/>
        </p:nvSpPr>
        <p:spPr>
          <a:xfrm>
            <a:off x="-874109" y="389799"/>
            <a:ext cx="3769108" cy="931998"/>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9" name="Google Shape;419;p28"/>
          <p:cNvSpPr/>
          <p:nvPr/>
        </p:nvSpPr>
        <p:spPr>
          <a:xfrm>
            <a:off x="-887403" y="3017756"/>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0" name="Google Shape;420;p28"/>
          <p:cNvSpPr/>
          <p:nvPr/>
        </p:nvSpPr>
        <p:spPr>
          <a:xfrm>
            <a:off x="-860815" y="936095"/>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1" name="Google Shape;421;p28"/>
          <p:cNvSpPr/>
          <p:nvPr/>
        </p:nvSpPr>
        <p:spPr>
          <a:xfrm>
            <a:off x="-874109" y="3564052"/>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2" name="Google Shape;422;p28"/>
          <p:cNvSpPr/>
          <p:nvPr/>
        </p:nvSpPr>
        <p:spPr>
          <a:xfrm>
            <a:off x="-1317515" y="1303813"/>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3" name="Google Shape;423;p28"/>
          <p:cNvSpPr/>
          <p:nvPr/>
        </p:nvSpPr>
        <p:spPr>
          <a:xfrm>
            <a:off x="-1330809" y="3931769"/>
            <a:ext cx="3769108" cy="931997"/>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4" name="Google Shape;424;p28"/>
          <p:cNvSpPr/>
          <p:nvPr/>
        </p:nvSpPr>
        <p:spPr>
          <a:xfrm>
            <a:off x="-1567606" y="1695621"/>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5" name="Google Shape;425;p28"/>
          <p:cNvSpPr/>
          <p:nvPr/>
        </p:nvSpPr>
        <p:spPr>
          <a:xfrm>
            <a:off x="-1580901" y="4323578"/>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6" name="Google Shape;426;p28"/>
          <p:cNvSpPr/>
          <p:nvPr/>
        </p:nvSpPr>
        <p:spPr>
          <a:xfrm>
            <a:off x="3221439" y="418697"/>
            <a:ext cx="5638110" cy="4306106"/>
          </a:xfrm>
          <a:custGeom>
            <a:avLst/>
            <a:gdLst/>
            <a:ahLst/>
            <a:cxnLst/>
            <a:rect l="l" t="t" r="r" b="b"/>
            <a:pathLst>
              <a:path w="8416988" h="6428474" extrusionOk="0">
                <a:moveTo>
                  <a:pt x="0" y="0"/>
                </a:moveTo>
                <a:lnTo>
                  <a:pt x="8416988" y="0"/>
                </a:lnTo>
                <a:lnTo>
                  <a:pt x="8416988" y="6428474"/>
                </a:lnTo>
                <a:lnTo>
                  <a:pt x="0" y="6428474"/>
                </a:lnTo>
                <a:lnTo>
                  <a:pt x="0" y="0"/>
                </a:lnTo>
                <a:close/>
              </a:path>
            </a:pathLst>
          </a:custGeom>
          <a:blipFill rotWithShape="1">
            <a:blip r:embed="rId4">
              <a:alphaModFix/>
            </a:blip>
            <a:stretch>
              <a:fillRect/>
            </a:stretch>
          </a:blipFill>
          <a:ln>
            <a:noFill/>
          </a:ln>
        </p:spPr>
        <p:txBody>
          <a:bodyPr/>
          <a:lstStyle/>
          <a:p>
            <a:endParaRPr lang="es-PE"/>
          </a:p>
        </p:txBody>
      </p:sp>
    </p:spTree>
    <p:extLst>
      <p:ext uri="{BB962C8B-B14F-4D97-AF65-F5344CB8AC3E}">
        <p14:creationId xmlns:p14="http://schemas.microsoft.com/office/powerpoint/2010/main" val="1583678890"/>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83D87B99-ADBF-DD63-5348-D249EC7E4B14}"/>
              </a:ext>
            </a:extLst>
          </p:cNvPr>
          <p:cNvGraphicFramePr>
            <a:graphicFrameLocks noGrp="1"/>
          </p:cNvGraphicFramePr>
          <p:nvPr>
            <p:extLst>
              <p:ext uri="{D42A27DB-BD31-4B8C-83A1-F6EECF244321}">
                <p14:modId xmlns:p14="http://schemas.microsoft.com/office/powerpoint/2010/main" val="1796503565"/>
              </p:ext>
            </p:extLst>
          </p:nvPr>
        </p:nvGraphicFramePr>
        <p:xfrm>
          <a:off x="547255" y="568036"/>
          <a:ext cx="5397986" cy="2840182"/>
        </p:xfrm>
        <a:graphic>
          <a:graphicData uri="http://schemas.openxmlformats.org/drawingml/2006/table">
            <a:tbl>
              <a:tblPr/>
              <a:tblGrid>
                <a:gridCol w="1241510">
                  <a:extLst>
                    <a:ext uri="{9D8B030D-6E8A-4147-A177-3AD203B41FA5}">
                      <a16:colId xmlns:a16="http://schemas.microsoft.com/office/drawing/2014/main" val="2149296610"/>
                    </a:ext>
                  </a:extLst>
                </a:gridCol>
                <a:gridCol w="2048492">
                  <a:extLst>
                    <a:ext uri="{9D8B030D-6E8A-4147-A177-3AD203B41FA5}">
                      <a16:colId xmlns:a16="http://schemas.microsoft.com/office/drawing/2014/main" val="647788312"/>
                    </a:ext>
                  </a:extLst>
                </a:gridCol>
                <a:gridCol w="1053992">
                  <a:extLst>
                    <a:ext uri="{9D8B030D-6E8A-4147-A177-3AD203B41FA5}">
                      <a16:colId xmlns:a16="http://schemas.microsoft.com/office/drawing/2014/main" val="3114885937"/>
                    </a:ext>
                  </a:extLst>
                </a:gridCol>
                <a:gridCol w="1053992">
                  <a:extLst>
                    <a:ext uri="{9D8B030D-6E8A-4147-A177-3AD203B41FA5}">
                      <a16:colId xmlns:a16="http://schemas.microsoft.com/office/drawing/2014/main" val="2664815897"/>
                    </a:ext>
                  </a:extLst>
                </a:gridCol>
              </a:tblGrid>
              <a:tr h="325420">
                <a:tc gridSpan="4">
                  <a:txBody>
                    <a:bodyPr/>
                    <a:lstStyle/>
                    <a:p>
                      <a:pPr fontAlgn="t"/>
                      <a:endParaRPr lang="es-ES" sz="900">
                        <a:effectLst/>
                      </a:endParaRPr>
                    </a:p>
                    <a:p>
                      <a:pPr algn="ctr" rtl="0" fontAlgn="base"/>
                      <a:r>
                        <a:rPr lang="es-ES" sz="800" b="1" i="0">
                          <a:solidFill>
                            <a:srgbClr val="000000"/>
                          </a:solidFill>
                          <a:effectLst/>
                          <a:latin typeface="Calibri" panose="020F0502020204030204" pitchFamily="34" charset="0"/>
                        </a:rPr>
                        <a:t>Modulo control de cambios</a:t>
                      </a:r>
                      <a:r>
                        <a:rPr lang="es-ES" sz="800" b="0" i="0">
                          <a:solidFill>
                            <a:srgbClr val="000000"/>
                          </a:solidFill>
                          <a:effectLst/>
                          <a:latin typeface="Calibri" panose="020F0502020204030204" pitchFamily="34" charset="0"/>
                        </a:rPr>
                        <a:t> </a:t>
                      </a:r>
                      <a:endParaRPr lang="es-ES" sz="900" b="0" i="0">
                        <a:effectLst/>
                      </a:endParaRPr>
                    </a:p>
                  </a:txBody>
                  <a:tcPr marL="20067" marR="20067" marT="10033" marB="10033">
                    <a:lnL w="9525" cap="flat" cmpd="sng" algn="ctr">
                      <a:solidFill>
                        <a:srgbClr val="F0A20A"/>
                      </a:solidFill>
                      <a:prstDash val="solid"/>
                      <a:round/>
                      <a:headEnd type="none" w="med" len="med"/>
                      <a:tailEnd type="none" w="med" len="med"/>
                    </a:lnL>
                    <a:lnR w="9525" cap="flat" cmpd="sng" algn="ctr">
                      <a:solidFill>
                        <a:srgbClr val="B0A30A"/>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180778714"/>
                  </a:ext>
                </a:extLst>
              </a:tr>
              <a:tr h="1707699">
                <a:tc>
                  <a:txBody>
                    <a:bodyPr/>
                    <a:lstStyle/>
                    <a:p>
                      <a:pPr fontAlgn="t"/>
                      <a:endParaRPr lang="es-ES" sz="900">
                        <a:effectLst/>
                      </a:endParaRPr>
                    </a:p>
                    <a:p>
                      <a:pPr algn="just" rtl="0" fontAlgn="base"/>
                      <a:r>
                        <a:rPr lang="es-ES" sz="800" b="1" i="0">
                          <a:solidFill>
                            <a:srgbClr val="000000"/>
                          </a:solidFill>
                          <a:effectLst/>
                          <a:latin typeface="Calibri" panose="020F0502020204030204" pitchFamily="34" charset="0"/>
                        </a:rPr>
                        <a:t>RF-007</a:t>
                      </a:r>
                      <a:r>
                        <a:rPr lang="es-ES" sz="800" b="0" i="0">
                          <a:solidFill>
                            <a:srgbClr val="000000"/>
                          </a:solidFill>
                          <a:effectLst/>
                          <a:latin typeface="Calibri" panose="020F0502020204030204" pitchFamily="34" charset="0"/>
                        </a:rPr>
                        <a:t> </a:t>
                      </a:r>
                      <a:endParaRPr lang="es-ES" sz="900" b="0" i="0">
                        <a:effectLst/>
                      </a:endParaRPr>
                    </a:p>
                  </a:txBody>
                  <a:tcPr marL="20067" marR="20067" marT="10033" marB="10033">
                    <a:lnL w="9525" cap="flat" cmpd="sng" algn="ctr">
                      <a:solidFill>
                        <a:srgbClr val="C0A50A"/>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a:effectLst/>
                      </a:endParaRPr>
                    </a:p>
                    <a:p>
                      <a:pPr algn="just" rtl="0" fontAlgn="base"/>
                      <a:r>
                        <a:rPr lang="es-ES" sz="800" b="1" i="0">
                          <a:solidFill>
                            <a:srgbClr val="000000"/>
                          </a:solidFill>
                          <a:effectLst/>
                          <a:latin typeface="Calibri" panose="020F0502020204030204" pitchFamily="34" charset="0"/>
                        </a:rPr>
                        <a:t>Solicitar</a:t>
                      </a:r>
                      <a:r>
                        <a:rPr lang="es-ES" sz="800" b="0" i="0">
                          <a:solidFill>
                            <a:srgbClr val="000000"/>
                          </a:solidFill>
                          <a:effectLst/>
                          <a:latin typeface="Calibri" panose="020F0502020204030204" pitchFamily="34" charset="0"/>
                        </a:rPr>
                        <a:t> </a:t>
                      </a:r>
                      <a:endParaRPr lang="es-ES" sz="900" b="0" i="0">
                        <a:effectLst/>
                      </a:endParaRPr>
                    </a:p>
                    <a:p>
                      <a:pPr algn="just" rtl="0" fontAlgn="base"/>
                      <a:r>
                        <a:rPr lang="es-ES" sz="800" b="1" i="0">
                          <a:solidFill>
                            <a:srgbClr val="000000"/>
                          </a:solidFill>
                          <a:effectLst/>
                          <a:latin typeface="Calibri" panose="020F0502020204030204" pitchFamily="34" charset="0"/>
                        </a:rPr>
                        <a:t>Cambios</a:t>
                      </a:r>
                      <a:r>
                        <a:rPr lang="es-ES" sz="800" b="0" i="0">
                          <a:solidFill>
                            <a:srgbClr val="000000"/>
                          </a:solidFill>
                          <a:effectLst/>
                          <a:latin typeface="Calibri" panose="020F0502020204030204" pitchFamily="34" charset="0"/>
                        </a:rPr>
                        <a:t> </a:t>
                      </a:r>
                      <a:endParaRPr lang="es-ES" sz="900" b="0" i="0">
                        <a:effectLst/>
                      </a:endParaRPr>
                    </a:p>
                  </a:txBody>
                  <a:tcPr marL="20067" marR="20067" marT="10033" marB="10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PE" sz="900">
                        <a:effectLst/>
                      </a:endParaRPr>
                    </a:p>
                    <a:p>
                      <a:pPr algn="just" rtl="0" fontAlgn="base"/>
                      <a:r>
                        <a:rPr lang="es-PE" sz="800" b="0" i="0">
                          <a:solidFill>
                            <a:srgbClr val="000000"/>
                          </a:solidFill>
                          <a:effectLst/>
                          <a:latin typeface="Calibri" panose="020F0502020204030204" pitchFamily="34" charset="0"/>
                        </a:rPr>
                        <a:t>Cuando un miembro del equipo solicita los cambios en las siguientes situaciones: </a:t>
                      </a:r>
                      <a:endParaRPr lang="es-PE" sz="900" b="0" i="0">
                        <a:effectLst/>
                      </a:endParaRPr>
                    </a:p>
                    <a:p>
                      <a:pPr algn="just" rtl="0" fontAlgn="base"/>
                      <a:r>
                        <a:rPr lang="es-PE" sz="800" b="0" i="0">
                          <a:solidFill>
                            <a:srgbClr val="000000"/>
                          </a:solidFill>
                          <a:effectLst/>
                          <a:latin typeface="Calibri" panose="020F0502020204030204" pitchFamily="34" charset="0"/>
                        </a:rPr>
                        <a:t>          * Detección de un problema  </a:t>
                      </a:r>
                      <a:endParaRPr lang="es-PE" sz="900" b="0" i="0">
                        <a:effectLst/>
                      </a:endParaRPr>
                    </a:p>
                    <a:p>
                      <a:pPr algn="just" rtl="0" fontAlgn="base"/>
                      <a:r>
                        <a:rPr lang="es-PE" sz="800" b="0" i="0">
                          <a:solidFill>
                            <a:srgbClr val="000000"/>
                          </a:solidFill>
                          <a:effectLst/>
                          <a:latin typeface="Calibri" panose="020F0502020204030204" pitchFamily="34" charset="0"/>
                        </a:rPr>
                        <a:t>Agregar funcionalidad al sistema </a:t>
                      </a:r>
                      <a:endParaRPr lang="es-PE" sz="900" b="0" i="0">
                        <a:effectLst/>
                      </a:endParaRPr>
                    </a:p>
                  </a:txBody>
                  <a:tcPr marL="20067" marR="20067" marT="10033" marB="10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a:effectLst/>
                      </a:endParaRPr>
                    </a:p>
                    <a:p>
                      <a:pPr algn="just" rtl="0" fontAlgn="base"/>
                      <a:r>
                        <a:rPr lang="es-ES" sz="800" b="1" i="0">
                          <a:solidFill>
                            <a:srgbClr val="000000"/>
                          </a:solidFill>
                          <a:effectLst/>
                          <a:latin typeface="Calibri" panose="020F0502020204030204" pitchFamily="34" charset="0"/>
                        </a:rPr>
                        <a:t>Media</a:t>
                      </a:r>
                      <a:r>
                        <a:rPr lang="es-ES" sz="800" b="0" i="0">
                          <a:solidFill>
                            <a:srgbClr val="000000"/>
                          </a:solidFill>
                          <a:effectLst/>
                          <a:latin typeface="Calibri" panose="020F0502020204030204" pitchFamily="34" charset="0"/>
                        </a:rPr>
                        <a:t> </a:t>
                      </a:r>
                      <a:endParaRPr lang="es-ES" sz="900" b="0" i="0">
                        <a:effectLst/>
                      </a:endParaRPr>
                    </a:p>
                  </a:txBody>
                  <a:tcPr marL="20067" marR="20067" marT="10033" marB="10033">
                    <a:lnL w="9525" cap="flat" cmpd="sng" algn="ctr">
                      <a:solidFill>
                        <a:srgbClr val="000000"/>
                      </a:solidFill>
                      <a:prstDash val="solid"/>
                      <a:round/>
                      <a:headEnd type="none" w="med" len="med"/>
                      <a:tailEnd type="none" w="med" len="med"/>
                    </a:lnL>
                    <a:lnR w="9525" cap="flat" cmpd="sng" algn="ctr">
                      <a:solidFill>
                        <a:srgbClr val="00AB0A"/>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238823"/>
                  </a:ext>
                </a:extLst>
              </a:tr>
              <a:tr h="807063">
                <a:tc>
                  <a:txBody>
                    <a:bodyPr/>
                    <a:lstStyle/>
                    <a:p>
                      <a:pPr fontAlgn="t"/>
                      <a:endParaRPr lang="es-ES" sz="900">
                        <a:effectLst/>
                      </a:endParaRPr>
                    </a:p>
                    <a:p>
                      <a:pPr algn="just" rtl="0" fontAlgn="base"/>
                      <a:r>
                        <a:rPr lang="es-ES" sz="800" b="1" i="0">
                          <a:solidFill>
                            <a:srgbClr val="000000"/>
                          </a:solidFill>
                          <a:effectLst/>
                          <a:latin typeface="Calibri" panose="020F0502020204030204" pitchFamily="34" charset="0"/>
                        </a:rPr>
                        <a:t>RF-008</a:t>
                      </a:r>
                      <a:r>
                        <a:rPr lang="es-ES" sz="800" b="0" i="0">
                          <a:solidFill>
                            <a:srgbClr val="000000"/>
                          </a:solidFill>
                          <a:effectLst/>
                          <a:latin typeface="Calibri" panose="020F0502020204030204" pitchFamily="34" charset="0"/>
                        </a:rPr>
                        <a:t> </a:t>
                      </a:r>
                      <a:endParaRPr lang="es-ES" sz="900" b="0" i="0">
                        <a:effectLst/>
                      </a:endParaRPr>
                    </a:p>
                  </a:txBody>
                  <a:tcPr marL="20067" marR="20067" marT="10033" marB="10033">
                    <a:lnL w="9525" cap="flat" cmpd="sng" algn="ctr">
                      <a:solidFill>
                        <a:srgbClr val="C0AB0A"/>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a:effectLst/>
                      </a:endParaRPr>
                    </a:p>
                    <a:p>
                      <a:pPr algn="just" rtl="0" fontAlgn="base"/>
                      <a:r>
                        <a:rPr lang="es-ES" sz="800" b="1" i="0">
                          <a:solidFill>
                            <a:srgbClr val="000000"/>
                          </a:solidFill>
                          <a:effectLst/>
                          <a:latin typeface="Calibri" panose="020F0502020204030204" pitchFamily="34" charset="0"/>
                        </a:rPr>
                        <a:t>Notificar solicitud de cambio</a:t>
                      </a:r>
                      <a:r>
                        <a:rPr lang="es-ES" sz="800" b="0" i="0">
                          <a:solidFill>
                            <a:srgbClr val="000000"/>
                          </a:solidFill>
                          <a:effectLst/>
                          <a:latin typeface="Calibri" panose="020F0502020204030204" pitchFamily="34" charset="0"/>
                        </a:rPr>
                        <a:t> </a:t>
                      </a:r>
                      <a:endParaRPr lang="es-ES" sz="900" b="0" i="0">
                        <a:effectLst/>
                      </a:endParaRPr>
                    </a:p>
                  </a:txBody>
                  <a:tcPr marL="20067" marR="20067" marT="10033" marB="10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dirty="0">
                        <a:effectLst/>
                      </a:endParaRPr>
                    </a:p>
                    <a:p>
                      <a:pPr algn="just" rtl="0" fontAlgn="base"/>
                      <a:r>
                        <a:rPr lang="es-ES" sz="800" b="0" i="0" dirty="0">
                          <a:solidFill>
                            <a:srgbClr val="000000"/>
                          </a:solidFill>
                          <a:effectLst/>
                          <a:latin typeface="Calibri" panose="020F0502020204030204" pitchFamily="34" charset="0"/>
                        </a:rPr>
                        <a:t>Se generara una </a:t>
                      </a:r>
                      <a:r>
                        <a:rPr lang="es-ES" sz="800" b="0" i="0" dirty="0" err="1">
                          <a:solidFill>
                            <a:srgbClr val="000000"/>
                          </a:solidFill>
                          <a:effectLst/>
                          <a:latin typeface="Calibri" panose="020F0502020204030204" pitchFamily="34" charset="0"/>
                        </a:rPr>
                        <a:t>notificacion</a:t>
                      </a:r>
                      <a:r>
                        <a:rPr lang="es-ES" sz="800" b="0" i="0" dirty="0">
                          <a:solidFill>
                            <a:srgbClr val="000000"/>
                          </a:solidFill>
                          <a:effectLst/>
                          <a:latin typeface="Calibri" panose="020F0502020204030204" pitchFamily="34" charset="0"/>
                        </a:rPr>
                        <a:t> del sistema por parte del solicitante del cambio. </a:t>
                      </a:r>
                      <a:endParaRPr lang="es-ES" sz="900" b="0" i="0" dirty="0">
                        <a:effectLst/>
                      </a:endParaRPr>
                    </a:p>
                  </a:txBody>
                  <a:tcPr marL="20067" marR="20067" marT="10033" marB="1003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dirty="0">
                        <a:effectLst/>
                      </a:endParaRPr>
                    </a:p>
                    <a:p>
                      <a:pPr algn="just" rtl="0" fontAlgn="base"/>
                      <a:r>
                        <a:rPr lang="es-ES" sz="800" b="1" i="0" dirty="0">
                          <a:solidFill>
                            <a:srgbClr val="000000"/>
                          </a:solidFill>
                          <a:effectLst/>
                          <a:latin typeface="Calibri" panose="020F0502020204030204" pitchFamily="34" charset="0"/>
                        </a:rPr>
                        <a:t>Alta</a:t>
                      </a:r>
                      <a:r>
                        <a:rPr lang="es-ES" sz="800" b="0" i="0" dirty="0">
                          <a:solidFill>
                            <a:srgbClr val="000000"/>
                          </a:solidFill>
                          <a:effectLst/>
                          <a:latin typeface="Calibri" panose="020F0502020204030204" pitchFamily="34" charset="0"/>
                        </a:rPr>
                        <a:t> </a:t>
                      </a:r>
                      <a:endParaRPr lang="es-ES" sz="900" b="0" i="0" dirty="0">
                        <a:effectLst/>
                      </a:endParaRPr>
                    </a:p>
                  </a:txBody>
                  <a:tcPr marL="20067" marR="20067" marT="10033" marB="10033">
                    <a:lnL w="9525" cap="flat" cmpd="sng" algn="ctr">
                      <a:solidFill>
                        <a:srgbClr val="000000"/>
                      </a:solidFill>
                      <a:prstDash val="solid"/>
                      <a:round/>
                      <a:headEnd type="none" w="med" len="med"/>
                      <a:tailEnd type="none" w="med" len="med"/>
                    </a:lnL>
                    <a:lnR w="9525" cap="flat" cmpd="sng" algn="ctr">
                      <a:solidFill>
                        <a:srgbClr val="08AF0A"/>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0364629"/>
                  </a:ext>
                </a:extLst>
              </a:tr>
            </a:tbl>
          </a:graphicData>
        </a:graphic>
      </p:graphicFrame>
      <p:sp>
        <p:nvSpPr>
          <p:cNvPr id="416" name="Google Shape;416;p28"/>
          <p:cNvSpPr/>
          <p:nvPr/>
        </p:nvSpPr>
        <p:spPr>
          <a:xfrm>
            <a:off x="6922175" y="0"/>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7" name="Google Shape;417;p28"/>
          <p:cNvSpPr/>
          <p:nvPr/>
        </p:nvSpPr>
        <p:spPr>
          <a:xfrm>
            <a:off x="6324546" y="2627956"/>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8" name="Google Shape;418;p28"/>
          <p:cNvSpPr/>
          <p:nvPr/>
        </p:nvSpPr>
        <p:spPr>
          <a:xfrm>
            <a:off x="6622066" y="465999"/>
            <a:ext cx="3769108" cy="931998"/>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9" name="Google Shape;419;p28"/>
          <p:cNvSpPr/>
          <p:nvPr/>
        </p:nvSpPr>
        <p:spPr>
          <a:xfrm>
            <a:off x="6608772" y="3093956"/>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0" name="Google Shape;420;p28"/>
          <p:cNvSpPr/>
          <p:nvPr/>
        </p:nvSpPr>
        <p:spPr>
          <a:xfrm>
            <a:off x="6412077" y="936095"/>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1" name="Google Shape;421;p28"/>
          <p:cNvSpPr/>
          <p:nvPr/>
        </p:nvSpPr>
        <p:spPr>
          <a:xfrm>
            <a:off x="6398783" y="3564052"/>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2" name="Google Shape;422;p28"/>
          <p:cNvSpPr/>
          <p:nvPr/>
        </p:nvSpPr>
        <p:spPr>
          <a:xfrm>
            <a:off x="6178660" y="1380013"/>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3" name="Google Shape;423;p28"/>
          <p:cNvSpPr/>
          <p:nvPr/>
        </p:nvSpPr>
        <p:spPr>
          <a:xfrm>
            <a:off x="6165366" y="4007969"/>
            <a:ext cx="3769108" cy="931997"/>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4" name="Google Shape;424;p28"/>
          <p:cNvSpPr/>
          <p:nvPr/>
        </p:nvSpPr>
        <p:spPr>
          <a:xfrm>
            <a:off x="5928569" y="1771821"/>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5" name="Google Shape;425;p28"/>
          <p:cNvSpPr/>
          <p:nvPr/>
        </p:nvSpPr>
        <p:spPr>
          <a:xfrm>
            <a:off x="5915274" y="4399778"/>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6" name="Google Shape;426;p28"/>
          <p:cNvSpPr/>
          <p:nvPr/>
        </p:nvSpPr>
        <p:spPr>
          <a:xfrm>
            <a:off x="419048" y="418697"/>
            <a:ext cx="5638110" cy="4306106"/>
          </a:xfrm>
          <a:custGeom>
            <a:avLst/>
            <a:gdLst/>
            <a:ahLst/>
            <a:cxnLst/>
            <a:rect l="l" t="t" r="r" b="b"/>
            <a:pathLst>
              <a:path w="8416988" h="6428474" extrusionOk="0">
                <a:moveTo>
                  <a:pt x="0" y="0"/>
                </a:moveTo>
                <a:lnTo>
                  <a:pt x="8416988" y="0"/>
                </a:lnTo>
                <a:lnTo>
                  <a:pt x="8416988" y="6428474"/>
                </a:lnTo>
                <a:lnTo>
                  <a:pt x="0" y="6428474"/>
                </a:lnTo>
                <a:lnTo>
                  <a:pt x="0" y="0"/>
                </a:lnTo>
                <a:close/>
              </a:path>
            </a:pathLst>
          </a:custGeom>
          <a:blipFill rotWithShape="1">
            <a:blip r:embed="rId4">
              <a:alphaModFix/>
            </a:blip>
            <a:stretch>
              <a:fillRect/>
            </a:stretch>
          </a:blipFill>
          <a:ln>
            <a:noFill/>
          </a:ln>
        </p:spPr>
        <p:txBody>
          <a:bodyPr/>
          <a:lstStyle/>
          <a:p>
            <a:endParaRPr lang="es-PE"/>
          </a:p>
        </p:txBody>
      </p:sp>
    </p:spTree>
    <p:extLst>
      <p:ext uri="{BB962C8B-B14F-4D97-AF65-F5344CB8AC3E}">
        <p14:creationId xmlns:p14="http://schemas.microsoft.com/office/powerpoint/2010/main" val="277913876"/>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91157110-94C1-6FB2-566B-E9C1C5BA993D}"/>
              </a:ext>
            </a:extLst>
          </p:cNvPr>
          <p:cNvGraphicFramePr>
            <a:graphicFrameLocks noGrp="1"/>
          </p:cNvGraphicFramePr>
          <p:nvPr>
            <p:extLst>
              <p:ext uri="{D42A27DB-BD31-4B8C-83A1-F6EECF244321}">
                <p14:modId xmlns:p14="http://schemas.microsoft.com/office/powerpoint/2010/main" val="3359468018"/>
              </p:ext>
            </p:extLst>
          </p:nvPr>
        </p:nvGraphicFramePr>
        <p:xfrm>
          <a:off x="3351699" y="563733"/>
          <a:ext cx="5348957" cy="2844485"/>
        </p:xfrm>
        <a:graphic>
          <a:graphicData uri="http://schemas.openxmlformats.org/drawingml/2006/table">
            <a:tbl>
              <a:tblPr/>
              <a:tblGrid>
                <a:gridCol w="1230236">
                  <a:extLst>
                    <a:ext uri="{9D8B030D-6E8A-4147-A177-3AD203B41FA5}">
                      <a16:colId xmlns:a16="http://schemas.microsoft.com/office/drawing/2014/main" val="3330964643"/>
                    </a:ext>
                  </a:extLst>
                </a:gridCol>
                <a:gridCol w="2029885">
                  <a:extLst>
                    <a:ext uri="{9D8B030D-6E8A-4147-A177-3AD203B41FA5}">
                      <a16:colId xmlns:a16="http://schemas.microsoft.com/office/drawing/2014/main" val="3604193878"/>
                    </a:ext>
                  </a:extLst>
                </a:gridCol>
                <a:gridCol w="1044418">
                  <a:extLst>
                    <a:ext uri="{9D8B030D-6E8A-4147-A177-3AD203B41FA5}">
                      <a16:colId xmlns:a16="http://schemas.microsoft.com/office/drawing/2014/main" val="3011711084"/>
                    </a:ext>
                  </a:extLst>
                </a:gridCol>
                <a:gridCol w="1044418">
                  <a:extLst>
                    <a:ext uri="{9D8B030D-6E8A-4147-A177-3AD203B41FA5}">
                      <a16:colId xmlns:a16="http://schemas.microsoft.com/office/drawing/2014/main" val="2894259747"/>
                    </a:ext>
                  </a:extLst>
                </a:gridCol>
              </a:tblGrid>
              <a:tr h="435610">
                <a:tc gridSpan="4">
                  <a:txBody>
                    <a:bodyPr/>
                    <a:lstStyle/>
                    <a:p>
                      <a:pPr fontAlgn="t"/>
                      <a:endParaRPr lang="es-ES" sz="1000">
                        <a:effectLst/>
                      </a:endParaRPr>
                    </a:p>
                    <a:p>
                      <a:pPr algn="ctr" rtl="0" fontAlgn="base"/>
                      <a:r>
                        <a:rPr lang="es-ES" sz="900" b="1" i="0">
                          <a:solidFill>
                            <a:srgbClr val="000000"/>
                          </a:solidFill>
                          <a:effectLst/>
                          <a:latin typeface="Calibri" panose="020F0502020204030204" pitchFamily="34" charset="0"/>
                        </a:rPr>
                        <a:t>Modulo de informe de estado</a:t>
                      </a:r>
                      <a:r>
                        <a:rPr lang="es-ES" sz="900" b="0" i="0">
                          <a:solidFill>
                            <a:srgbClr val="000000"/>
                          </a:solidFill>
                          <a:effectLst/>
                          <a:latin typeface="Calibri" panose="020F0502020204030204" pitchFamily="34" charset="0"/>
                        </a:rPr>
                        <a:t> </a:t>
                      </a:r>
                      <a:endParaRPr lang="es-ES" sz="1000" b="0" i="0">
                        <a:effectLst/>
                      </a:endParaRPr>
                    </a:p>
                  </a:txBody>
                  <a:tcPr marL="34572" marR="34572" marT="17286" marB="17286">
                    <a:lnL w="9525" cap="flat" cmpd="sng" algn="ctr">
                      <a:solidFill>
                        <a:srgbClr val="A8731B"/>
                      </a:solidFill>
                      <a:prstDash val="solid"/>
                      <a:round/>
                      <a:headEnd type="none" w="med" len="med"/>
                      <a:tailEnd type="none" w="med" len="med"/>
                    </a:lnL>
                    <a:lnR w="9525" cap="flat" cmpd="sng" algn="ctr">
                      <a:solidFill>
                        <a:srgbClr val="50741B"/>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es-PE"/>
                    </a:p>
                  </a:txBody>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474301024"/>
                  </a:ext>
                </a:extLst>
              </a:tr>
              <a:tr h="2408875">
                <a:tc>
                  <a:txBody>
                    <a:bodyPr/>
                    <a:lstStyle/>
                    <a:p>
                      <a:pPr fontAlgn="t"/>
                      <a:endParaRPr lang="es-ES" sz="1000" dirty="0">
                        <a:effectLst/>
                      </a:endParaRPr>
                    </a:p>
                    <a:p>
                      <a:pPr algn="just" rtl="0" fontAlgn="base"/>
                      <a:r>
                        <a:rPr lang="es-ES" sz="900" b="1" i="0" dirty="0">
                          <a:solidFill>
                            <a:srgbClr val="000000"/>
                          </a:solidFill>
                          <a:effectLst/>
                          <a:latin typeface="Calibri" panose="020F0502020204030204" pitchFamily="34" charset="0"/>
                        </a:rPr>
                        <a:t>R-009</a:t>
                      </a:r>
                      <a:r>
                        <a:rPr lang="es-ES" sz="900" b="0" i="0" dirty="0">
                          <a:solidFill>
                            <a:srgbClr val="000000"/>
                          </a:solidFill>
                          <a:effectLst/>
                          <a:latin typeface="Calibri" panose="020F0502020204030204" pitchFamily="34" charset="0"/>
                        </a:rPr>
                        <a:t> </a:t>
                      </a:r>
                      <a:endParaRPr lang="es-ES" sz="1000" b="0" i="0" dirty="0">
                        <a:effectLst/>
                      </a:endParaRPr>
                    </a:p>
                  </a:txBody>
                  <a:tcPr marL="34572" marR="34572" marT="17286" marB="17286">
                    <a:lnL w="9525" cap="flat" cmpd="sng" algn="ctr">
                      <a:solidFill>
                        <a:srgbClr val="38771B"/>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80741B"/>
                      </a:solidFill>
                      <a:prstDash val="solid"/>
                      <a:round/>
                      <a:headEnd type="none" w="med" len="med"/>
                      <a:tailEnd type="none" w="med" len="med"/>
                    </a:lnB>
                  </a:tcPr>
                </a:tc>
                <a:tc>
                  <a:txBody>
                    <a:bodyPr/>
                    <a:lstStyle/>
                    <a:p>
                      <a:pPr fontAlgn="t"/>
                      <a:endParaRPr lang="es-ES" sz="1000" dirty="0">
                        <a:effectLst/>
                      </a:endParaRPr>
                    </a:p>
                    <a:p>
                      <a:pPr algn="just" rtl="0" fontAlgn="base"/>
                      <a:r>
                        <a:rPr lang="es-ES" sz="900" b="1" i="0" dirty="0">
                          <a:solidFill>
                            <a:srgbClr val="000000"/>
                          </a:solidFill>
                          <a:effectLst/>
                          <a:latin typeface="Calibri" panose="020F0502020204030204" pitchFamily="34" charset="0"/>
                        </a:rPr>
                        <a:t>Generar Reporte de estado</a:t>
                      </a:r>
                      <a:r>
                        <a:rPr lang="es-ES" sz="900" b="0" i="0" dirty="0">
                          <a:solidFill>
                            <a:srgbClr val="000000"/>
                          </a:solidFill>
                          <a:effectLst/>
                          <a:latin typeface="Calibri" panose="020F0502020204030204" pitchFamily="34" charset="0"/>
                        </a:rPr>
                        <a:t> </a:t>
                      </a:r>
                      <a:endParaRPr lang="es-ES" sz="1000" b="0" i="0" dirty="0">
                        <a:effectLst/>
                      </a:endParaRPr>
                    </a:p>
                  </a:txBody>
                  <a:tcPr marL="34572" marR="34572" marT="17286" marB="172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80771B"/>
                      </a:solidFill>
                      <a:prstDash val="solid"/>
                      <a:round/>
                      <a:headEnd type="none" w="med" len="med"/>
                      <a:tailEnd type="none" w="med" len="med"/>
                    </a:lnB>
                  </a:tcPr>
                </a:tc>
                <a:tc>
                  <a:txBody>
                    <a:bodyPr/>
                    <a:lstStyle/>
                    <a:p>
                      <a:pPr fontAlgn="t"/>
                      <a:endParaRPr lang="es-PE" sz="1000">
                        <a:effectLst/>
                      </a:endParaRPr>
                    </a:p>
                    <a:p>
                      <a:pPr algn="just" rtl="0" fontAlgn="base"/>
                      <a:r>
                        <a:rPr lang="es-PE" sz="900" b="0" i="0">
                          <a:effectLst/>
                          <a:latin typeface="Calibri" panose="020F0502020204030204" pitchFamily="34" charset="0"/>
                        </a:rPr>
                        <a:t>informe detallado que describe la situación actual, el progreso, los problemas, las recomendaciones y las perspectivas futuras de un sistema. </a:t>
                      </a:r>
                      <a:endParaRPr lang="es-PE" sz="1000" b="0" i="0">
                        <a:effectLst/>
                      </a:endParaRPr>
                    </a:p>
                  </a:txBody>
                  <a:tcPr marL="34572" marR="34572" marT="17286" marB="1728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80771B"/>
                      </a:solidFill>
                      <a:prstDash val="solid"/>
                      <a:round/>
                      <a:headEnd type="none" w="med" len="med"/>
                      <a:tailEnd type="none" w="med" len="med"/>
                    </a:lnB>
                  </a:tcPr>
                </a:tc>
                <a:tc>
                  <a:txBody>
                    <a:bodyPr/>
                    <a:lstStyle/>
                    <a:p>
                      <a:pPr fontAlgn="t"/>
                      <a:endParaRPr lang="es-ES" sz="1000" dirty="0">
                        <a:effectLst/>
                      </a:endParaRPr>
                    </a:p>
                    <a:p>
                      <a:pPr algn="just" rtl="0" fontAlgn="base"/>
                      <a:r>
                        <a:rPr lang="es-ES" sz="900" b="1" i="0" dirty="0">
                          <a:solidFill>
                            <a:srgbClr val="000000"/>
                          </a:solidFill>
                          <a:effectLst/>
                          <a:latin typeface="Calibri" panose="020F0502020204030204" pitchFamily="34" charset="0"/>
                        </a:rPr>
                        <a:t>Media</a:t>
                      </a:r>
                      <a:r>
                        <a:rPr lang="es-ES" sz="900" b="0" i="0" dirty="0">
                          <a:solidFill>
                            <a:srgbClr val="000000"/>
                          </a:solidFill>
                          <a:effectLst/>
                          <a:latin typeface="Calibri" panose="020F0502020204030204" pitchFamily="34" charset="0"/>
                        </a:rPr>
                        <a:t> </a:t>
                      </a:r>
                      <a:endParaRPr lang="es-ES" sz="1000" b="0" i="0" dirty="0">
                        <a:effectLst/>
                      </a:endParaRPr>
                    </a:p>
                  </a:txBody>
                  <a:tcPr marL="34572" marR="34572" marT="17286" marB="17286">
                    <a:lnL w="9525" cap="flat" cmpd="sng" algn="ctr">
                      <a:solidFill>
                        <a:srgbClr val="000000"/>
                      </a:solidFill>
                      <a:prstDash val="solid"/>
                      <a:round/>
                      <a:headEnd type="none" w="med" len="med"/>
                      <a:tailEnd type="none" w="med" len="med"/>
                    </a:lnL>
                    <a:lnR w="9525" cap="flat" cmpd="sng" algn="ctr">
                      <a:solidFill>
                        <a:srgbClr val="E8781B"/>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987A1B"/>
                      </a:solidFill>
                      <a:prstDash val="solid"/>
                      <a:round/>
                      <a:headEnd type="none" w="med" len="med"/>
                      <a:tailEnd type="none" w="med" len="med"/>
                    </a:lnB>
                  </a:tcPr>
                </a:tc>
                <a:extLst>
                  <a:ext uri="{0D108BD9-81ED-4DB2-BD59-A6C34878D82A}">
                    <a16:rowId xmlns:a16="http://schemas.microsoft.com/office/drawing/2014/main" val="3316576766"/>
                  </a:ext>
                </a:extLst>
              </a:tr>
            </a:tbl>
          </a:graphicData>
        </a:graphic>
      </p:graphicFrame>
      <p:sp>
        <p:nvSpPr>
          <p:cNvPr id="416" name="Google Shape;416;p28"/>
          <p:cNvSpPr/>
          <p:nvPr/>
        </p:nvSpPr>
        <p:spPr>
          <a:xfrm>
            <a:off x="-574000" y="-76200"/>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7" name="Google Shape;417;p28"/>
          <p:cNvSpPr/>
          <p:nvPr/>
        </p:nvSpPr>
        <p:spPr>
          <a:xfrm>
            <a:off x="-1171629" y="2551756"/>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8" name="Google Shape;418;p28"/>
          <p:cNvSpPr/>
          <p:nvPr/>
        </p:nvSpPr>
        <p:spPr>
          <a:xfrm>
            <a:off x="-874109" y="389799"/>
            <a:ext cx="3769108" cy="931998"/>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9" name="Google Shape;419;p28"/>
          <p:cNvSpPr/>
          <p:nvPr/>
        </p:nvSpPr>
        <p:spPr>
          <a:xfrm>
            <a:off x="-887403" y="3017756"/>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0" name="Google Shape;420;p28"/>
          <p:cNvSpPr/>
          <p:nvPr/>
        </p:nvSpPr>
        <p:spPr>
          <a:xfrm>
            <a:off x="-860815" y="936095"/>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1" name="Google Shape;421;p28"/>
          <p:cNvSpPr/>
          <p:nvPr/>
        </p:nvSpPr>
        <p:spPr>
          <a:xfrm>
            <a:off x="-874109" y="3564052"/>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2" name="Google Shape;422;p28"/>
          <p:cNvSpPr/>
          <p:nvPr/>
        </p:nvSpPr>
        <p:spPr>
          <a:xfrm>
            <a:off x="-1317515" y="1303813"/>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3" name="Google Shape;423;p28"/>
          <p:cNvSpPr/>
          <p:nvPr/>
        </p:nvSpPr>
        <p:spPr>
          <a:xfrm>
            <a:off x="-1330809" y="3931769"/>
            <a:ext cx="3769108" cy="931997"/>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4" name="Google Shape;424;p28"/>
          <p:cNvSpPr/>
          <p:nvPr/>
        </p:nvSpPr>
        <p:spPr>
          <a:xfrm>
            <a:off x="-1567606" y="1695621"/>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5" name="Google Shape;425;p28"/>
          <p:cNvSpPr/>
          <p:nvPr/>
        </p:nvSpPr>
        <p:spPr>
          <a:xfrm>
            <a:off x="-1580901" y="4323578"/>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6" name="Google Shape;426;p28"/>
          <p:cNvSpPr/>
          <p:nvPr/>
        </p:nvSpPr>
        <p:spPr>
          <a:xfrm>
            <a:off x="3221439" y="418697"/>
            <a:ext cx="5638110" cy="4306106"/>
          </a:xfrm>
          <a:custGeom>
            <a:avLst/>
            <a:gdLst/>
            <a:ahLst/>
            <a:cxnLst/>
            <a:rect l="l" t="t" r="r" b="b"/>
            <a:pathLst>
              <a:path w="8416988" h="6428474" extrusionOk="0">
                <a:moveTo>
                  <a:pt x="0" y="0"/>
                </a:moveTo>
                <a:lnTo>
                  <a:pt x="8416988" y="0"/>
                </a:lnTo>
                <a:lnTo>
                  <a:pt x="8416988" y="6428474"/>
                </a:lnTo>
                <a:lnTo>
                  <a:pt x="0" y="6428474"/>
                </a:lnTo>
                <a:lnTo>
                  <a:pt x="0" y="0"/>
                </a:lnTo>
                <a:close/>
              </a:path>
            </a:pathLst>
          </a:custGeom>
          <a:blipFill rotWithShape="1">
            <a:blip r:embed="rId4">
              <a:alphaModFix/>
            </a:blip>
            <a:stretch>
              <a:fillRect/>
            </a:stretch>
          </a:blipFill>
          <a:ln>
            <a:noFill/>
          </a:ln>
        </p:spPr>
        <p:txBody>
          <a:bodyPr/>
          <a:lstStyle/>
          <a:p>
            <a:endParaRPr lang="es-PE"/>
          </a:p>
        </p:txBody>
      </p:sp>
    </p:spTree>
    <p:extLst>
      <p:ext uri="{BB962C8B-B14F-4D97-AF65-F5344CB8AC3E}">
        <p14:creationId xmlns:p14="http://schemas.microsoft.com/office/powerpoint/2010/main" val="115762603"/>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2C51D4E8-AEFD-9E0F-E4E9-1F10D88659BD}"/>
              </a:ext>
            </a:extLst>
          </p:cNvPr>
          <p:cNvGraphicFramePr>
            <a:graphicFrameLocks noGrp="1"/>
          </p:cNvGraphicFramePr>
          <p:nvPr>
            <p:extLst>
              <p:ext uri="{D42A27DB-BD31-4B8C-83A1-F6EECF244321}">
                <p14:modId xmlns:p14="http://schemas.microsoft.com/office/powerpoint/2010/main" val="800250562"/>
              </p:ext>
            </p:extLst>
          </p:nvPr>
        </p:nvGraphicFramePr>
        <p:xfrm>
          <a:off x="554182" y="675564"/>
          <a:ext cx="5340252" cy="2825087"/>
        </p:xfrm>
        <a:graphic>
          <a:graphicData uri="http://schemas.openxmlformats.org/drawingml/2006/table">
            <a:tbl>
              <a:tblPr/>
              <a:tblGrid>
                <a:gridCol w="682375">
                  <a:extLst>
                    <a:ext uri="{9D8B030D-6E8A-4147-A177-3AD203B41FA5}">
                      <a16:colId xmlns:a16="http://schemas.microsoft.com/office/drawing/2014/main" val="785662902"/>
                    </a:ext>
                  </a:extLst>
                </a:gridCol>
                <a:gridCol w="1111608">
                  <a:extLst>
                    <a:ext uri="{9D8B030D-6E8A-4147-A177-3AD203B41FA5}">
                      <a16:colId xmlns:a16="http://schemas.microsoft.com/office/drawing/2014/main" val="51816892"/>
                    </a:ext>
                  </a:extLst>
                </a:gridCol>
                <a:gridCol w="3546269">
                  <a:extLst>
                    <a:ext uri="{9D8B030D-6E8A-4147-A177-3AD203B41FA5}">
                      <a16:colId xmlns:a16="http://schemas.microsoft.com/office/drawing/2014/main" val="185305345"/>
                    </a:ext>
                  </a:extLst>
                </a:gridCol>
              </a:tblGrid>
              <a:tr h="261782">
                <a:tc gridSpan="3">
                  <a:txBody>
                    <a:bodyPr/>
                    <a:lstStyle/>
                    <a:p>
                      <a:pPr algn="ctr" rtl="0" fontAlgn="base"/>
                      <a:r>
                        <a:rPr lang="es-ES" sz="800" b="1" i="0" dirty="0">
                          <a:solidFill>
                            <a:srgbClr val="000000"/>
                          </a:solidFill>
                          <a:effectLst/>
                          <a:latin typeface="Calibri" panose="020F0502020204030204" pitchFamily="34" charset="0"/>
                        </a:rPr>
                        <a:t>Requerimientos No Funcionales</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735676286"/>
                  </a:ext>
                </a:extLst>
              </a:tr>
              <a:tr h="294398">
                <a:tc>
                  <a:txBody>
                    <a:bodyPr/>
                    <a:lstStyle/>
                    <a:p>
                      <a:pPr fontAlgn="t"/>
                      <a:endParaRPr lang="es-ES" sz="900" dirty="0">
                        <a:effectLst/>
                      </a:endParaRPr>
                    </a:p>
                    <a:p>
                      <a:pPr algn="just" rtl="0" fontAlgn="base"/>
                      <a:r>
                        <a:rPr lang="es-ES" sz="800" b="1" i="0" dirty="0">
                          <a:solidFill>
                            <a:srgbClr val="000000"/>
                          </a:solidFill>
                          <a:effectLst/>
                          <a:latin typeface="Calibri" panose="020F0502020204030204" pitchFamily="34" charset="0"/>
                        </a:rPr>
                        <a:t>Código</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s-ES" sz="900" dirty="0">
                        <a:effectLst/>
                      </a:endParaRPr>
                    </a:p>
                    <a:p>
                      <a:pPr algn="just" rtl="0" fontAlgn="base"/>
                      <a:r>
                        <a:rPr lang="es-ES" sz="800" b="1" i="0" dirty="0">
                          <a:solidFill>
                            <a:srgbClr val="000000"/>
                          </a:solidFill>
                          <a:effectLst/>
                          <a:latin typeface="Calibri" panose="020F0502020204030204" pitchFamily="34" charset="0"/>
                        </a:rPr>
                        <a:t>Nombre</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s-ES" sz="900" dirty="0">
                        <a:effectLst/>
                      </a:endParaRPr>
                    </a:p>
                    <a:p>
                      <a:pPr algn="just" rtl="0" fontAlgn="base"/>
                      <a:r>
                        <a:rPr lang="es-ES" sz="800" b="1" i="0" dirty="0">
                          <a:solidFill>
                            <a:srgbClr val="000000"/>
                          </a:solidFill>
                          <a:effectLst/>
                          <a:latin typeface="Calibri" panose="020F0502020204030204" pitchFamily="34" charset="0"/>
                        </a:rPr>
                        <a:t>Descripción</a:t>
                      </a:r>
                      <a:r>
                        <a:rPr lang="es-ES" sz="800" b="0" i="0" dirty="0">
                          <a:solidFill>
                            <a:srgbClr val="000000"/>
                          </a:solidFill>
                          <a:effectLst/>
                          <a:latin typeface="Calibri" panose="020F0502020204030204" pitchFamily="34" charset="0"/>
                        </a:rPr>
                        <a:t> </a:t>
                      </a:r>
                      <a:endParaRPr lang="es-PE" dirty="0"/>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4227574"/>
                  </a:ext>
                </a:extLst>
              </a:tr>
              <a:tr h="371417">
                <a:tc>
                  <a:txBody>
                    <a:bodyPr/>
                    <a:lstStyle/>
                    <a:p>
                      <a:pPr fontAlgn="t"/>
                      <a:endParaRPr lang="es-ES" sz="900" dirty="0">
                        <a:effectLst/>
                      </a:endParaRPr>
                    </a:p>
                    <a:p>
                      <a:pPr algn="just" rtl="0" fontAlgn="base"/>
                      <a:r>
                        <a:rPr lang="es-ES" sz="800" b="1" i="0" dirty="0">
                          <a:solidFill>
                            <a:srgbClr val="000000"/>
                          </a:solidFill>
                          <a:effectLst/>
                          <a:latin typeface="Calibri" panose="020F0502020204030204" pitchFamily="34" charset="0"/>
                        </a:rPr>
                        <a:t>RNF-001</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ES" sz="800" b="1" i="0" dirty="0">
                          <a:solidFill>
                            <a:srgbClr val="000000"/>
                          </a:solidFill>
                          <a:effectLst/>
                          <a:latin typeface="Calibri" panose="020F0502020204030204" pitchFamily="34" charset="0"/>
                        </a:rPr>
                        <a:t>Rendimiento</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PE" sz="800" b="0" i="0" dirty="0">
                          <a:solidFill>
                            <a:srgbClr val="000000"/>
                          </a:solidFill>
                          <a:effectLst/>
                          <a:latin typeface="Calibri" panose="020F0502020204030204" pitchFamily="34" charset="0"/>
                        </a:rPr>
                        <a:t>Optimizar las consultas propuestas garantizando un buen desempeño de la base de datos, obteniendo mejor fluidez en los procesos </a:t>
                      </a:r>
                      <a:endParaRPr lang="es-PE"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409064"/>
                  </a:ext>
                </a:extLst>
              </a:tr>
              <a:tr h="384885">
                <a:tc>
                  <a:txBody>
                    <a:bodyPr/>
                    <a:lstStyle/>
                    <a:p>
                      <a:pPr algn="just" rtl="0" fontAlgn="base"/>
                      <a:endParaRPr lang="es-ES" sz="800" b="1" i="0" dirty="0">
                        <a:solidFill>
                          <a:srgbClr val="000000"/>
                        </a:solidFill>
                        <a:effectLst/>
                        <a:latin typeface="Calibri" panose="020F0502020204030204" pitchFamily="34" charset="0"/>
                      </a:endParaRPr>
                    </a:p>
                    <a:p>
                      <a:pPr algn="just" rtl="0" fontAlgn="base"/>
                      <a:r>
                        <a:rPr lang="es-ES" sz="800" b="1" i="0" dirty="0">
                          <a:solidFill>
                            <a:srgbClr val="000000"/>
                          </a:solidFill>
                          <a:effectLst/>
                          <a:latin typeface="Calibri" panose="020F0502020204030204" pitchFamily="34" charset="0"/>
                        </a:rPr>
                        <a:t>RNF-002</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ES" sz="800" b="1" i="0" dirty="0">
                          <a:solidFill>
                            <a:srgbClr val="000000"/>
                          </a:solidFill>
                          <a:effectLst/>
                          <a:latin typeface="Calibri" panose="020F0502020204030204" pitchFamily="34" charset="0"/>
                        </a:rPr>
                        <a:t>Seguridad</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PE" sz="800" b="0" i="0" dirty="0">
                          <a:solidFill>
                            <a:srgbClr val="000000"/>
                          </a:solidFill>
                          <a:effectLst/>
                          <a:latin typeface="Calibri" panose="020F0502020204030204" pitchFamily="34" charset="0"/>
                        </a:rPr>
                        <a:t>Garantizar la seguridad, estabilidad y desempeño del sistema propuesto en la plataforma web y asegurar la información de los datos dentro del sistema </a:t>
                      </a:r>
                      <a:endParaRPr lang="es-PE"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794159"/>
                  </a:ext>
                </a:extLst>
              </a:tr>
              <a:tr h="384885">
                <a:tc>
                  <a:txBody>
                    <a:bodyPr/>
                    <a:lstStyle/>
                    <a:p>
                      <a:pPr algn="just" rtl="0" fontAlgn="base"/>
                      <a:r>
                        <a:rPr lang="es-ES" sz="800" b="1" i="0" dirty="0">
                          <a:solidFill>
                            <a:srgbClr val="000000"/>
                          </a:solidFill>
                          <a:effectLst/>
                          <a:latin typeface="Calibri" panose="020F0502020204030204" pitchFamily="34" charset="0"/>
                        </a:rPr>
                        <a:t>RNF-003</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ES" sz="800" b="1" i="0" dirty="0">
                          <a:solidFill>
                            <a:srgbClr val="000000"/>
                          </a:solidFill>
                          <a:effectLst/>
                          <a:latin typeface="Calibri" panose="020F0502020204030204" pitchFamily="34" charset="0"/>
                        </a:rPr>
                        <a:t>Usabilidad</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PE" sz="800" b="0" i="0" dirty="0">
                          <a:solidFill>
                            <a:srgbClr val="000000"/>
                          </a:solidFill>
                          <a:effectLst/>
                          <a:latin typeface="Calibri" panose="020F0502020204030204" pitchFamily="34" charset="0"/>
                        </a:rPr>
                        <a:t>El sistema debe contar con interfaces de uso intuitivo y amigable, además de contar con la información disponible necesaria en cada interfaz </a:t>
                      </a:r>
                      <a:endParaRPr lang="es-PE"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5167256"/>
                  </a:ext>
                </a:extLst>
              </a:tr>
              <a:tr h="481053">
                <a:tc>
                  <a:txBody>
                    <a:bodyPr/>
                    <a:lstStyle/>
                    <a:p>
                      <a:pPr algn="just" rtl="0" fontAlgn="base"/>
                      <a:r>
                        <a:rPr lang="es-ES" sz="800" b="1" i="0" dirty="0">
                          <a:solidFill>
                            <a:srgbClr val="000000"/>
                          </a:solidFill>
                          <a:effectLst/>
                          <a:latin typeface="Calibri" panose="020F0502020204030204" pitchFamily="34" charset="0"/>
                        </a:rPr>
                        <a:t>RNF-004</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ES" sz="800" b="1" i="0" dirty="0">
                          <a:solidFill>
                            <a:srgbClr val="000000"/>
                          </a:solidFill>
                          <a:effectLst/>
                          <a:latin typeface="Calibri" panose="020F0502020204030204" pitchFamily="34" charset="0"/>
                        </a:rPr>
                        <a:t>Disponibilidad</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PE" sz="800" b="0" i="0" dirty="0">
                          <a:solidFill>
                            <a:srgbClr val="000000"/>
                          </a:solidFill>
                          <a:effectLst/>
                          <a:latin typeface="Calibri" panose="020F0502020204030204" pitchFamily="34" charset="0"/>
                        </a:rPr>
                        <a:t>La disponibilidad del sistema debe ser continua con un nivel de servicio para los usuarios de 7 días por 24 horas al menos en un 98% listo para solicitud de consultas. </a:t>
                      </a:r>
                      <a:endParaRPr lang="es-PE"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939942"/>
                  </a:ext>
                </a:extLst>
              </a:tr>
              <a:tr h="384885">
                <a:tc>
                  <a:txBody>
                    <a:bodyPr/>
                    <a:lstStyle/>
                    <a:p>
                      <a:pPr algn="just" rtl="0" fontAlgn="base"/>
                      <a:r>
                        <a:rPr lang="es-ES" sz="800" b="1" i="0" dirty="0">
                          <a:solidFill>
                            <a:srgbClr val="000000"/>
                          </a:solidFill>
                          <a:effectLst/>
                          <a:latin typeface="Calibri" panose="020F0502020204030204" pitchFamily="34" charset="0"/>
                        </a:rPr>
                        <a:t>RNF-005</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ES" sz="800" b="1" i="0" dirty="0">
                          <a:solidFill>
                            <a:srgbClr val="000000"/>
                          </a:solidFill>
                          <a:effectLst/>
                          <a:latin typeface="Calibri" panose="020F0502020204030204" pitchFamily="34" charset="0"/>
                        </a:rPr>
                        <a:t>Mantenibilidad</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PE" sz="800" b="0" i="0" dirty="0">
                          <a:solidFill>
                            <a:srgbClr val="000000"/>
                          </a:solidFill>
                          <a:effectLst/>
                          <a:latin typeface="Calibri" panose="020F0502020204030204" pitchFamily="34" charset="0"/>
                        </a:rPr>
                        <a:t>El sistema debe de disponer una documentación fácilmente actualizable que permita realizar operaciones de mantenimiento con el menor esfuerzo posible. </a:t>
                      </a:r>
                      <a:endParaRPr lang="es-PE"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0879904"/>
                  </a:ext>
                </a:extLst>
              </a:tr>
              <a:tr h="261782">
                <a:tc>
                  <a:txBody>
                    <a:bodyPr/>
                    <a:lstStyle/>
                    <a:p>
                      <a:pPr algn="just" rtl="0" fontAlgn="base"/>
                      <a:r>
                        <a:rPr lang="es-ES" sz="800" b="1" i="0" dirty="0">
                          <a:solidFill>
                            <a:srgbClr val="000000"/>
                          </a:solidFill>
                          <a:effectLst/>
                          <a:latin typeface="Calibri" panose="020F0502020204030204" pitchFamily="34" charset="0"/>
                        </a:rPr>
                        <a:t>RNF-006</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ES" sz="800" b="1" i="0" dirty="0">
                          <a:solidFill>
                            <a:srgbClr val="000000"/>
                          </a:solidFill>
                          <a:effectLst/>
                          <a:latin typeface="Calibri" panose="020F0502020204030204" pitchFamily="34" charset="0"/>
                        </a:rPr>
                        <a:t>Portabilidad</a:t>
                      </a:r>
                      <a:r>
                        <a:rPr lang="es-ES" sz="800" b="0" i="0" dirty="0">
                          <a:solidFill>
                            <a:srgbClr val="000000"/>
                          </a:solidFill>
                          <a:effectLst/>
                          <a:latin typeface="Calibri" panose="020F0502020204030204" pitchFamily="34" charset="0"/>
                        </a:rPr>
                        <a:t> </a:t>
                      </a:r>
                      <a:endParaRPr lang="es-ES"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s-PE" sz="800" b="0" i="0" dirty="0">
                          <a:solidFill>
                            <a:srgbClr val="000000"/>
                          </a:solidFill>
                          <a:effectLst/>
                          <a:latin typeface="Calibri" panose="020F0502020204030204" pitchFamily="34" charset="0"/>
                        </a:rPr>
                        <a:t>El sistema será implementado bajo multiplataforma. </a:t>
                      </a:r>
                      <a:endParaRPr lang="es-PE" sz="900" b="0" i="0" dirty="0">
                        <a:effectLst/>
                      </a:endParaRPr>
                    </a:p>
                  </a:txBody>
                  <a:tcPr marL="32035" marR="32035" marT="16017" marB="16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54411"/>
                  </a:ext>
                </a:extLst>
              </a:tr>
            </a:tbl>
          </a:graphicData>
        </a:graphic>
      </p:graphicFrame>
      <p:sp>
        <p:nvSpPr>
          <p:cNvPr id="416" name="Google Shape;416;p28"/>
          <p:cNvSpPr/>
          <p:nvPr/>
        </p:nvSpPr>
        <p:spPr>
          <a:xfrm>
            <a:off x="6922175" y="0"/>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7" name="Google Shape;417;p28"/>
          <p:cNvSpPr/>
          <p:nvPr/>
        </p:nvSpPr>
        <p:spPr>
          <a:xfrm>
            <a:off x="6324546" y="2627956"/>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8" name="Google Shape;418;p28"/>
          <p:cNvSpPr/>
          <p:nvPr/>
        </p:nvSpPr>
        <p:spPr>
          <a:xfrm>
            <a:off x="6622066" y="465999"/>
            <a:ext cx="3769108" cy="931998"/>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9" name="Google Shape;419;p28"/>
          <p:cNvSpPr/>
          <p:nvPr/>
        </p:nvSpPr>
        <p:spPr>
          <a:xfrm>
            <a:off x="6608772" y="3093956"/>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0" name="Google Shape;420;p28"/>
          <p:cNvSpPr/>
          <p:nvPr/>
        </p:nvSpPr>
        <p:spPr>
          <a:xfrm>
            <a:off x="6412077" y="936095"/>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1" name="Google Shape;421;p28"/>
          <p:cNvSpPr/>
          <p:nvPr/>
        </p:nvSpPr>
        <p:spPr>
          <a:xfrm>
            <a:off x="6398783" y="3564052"/>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2" name="Google Shape;422;p28"/>
          <p:cNvSpPr/>
          <p:nvPr/>
        </p:nvSpPr>
        <p:spPr>
          <a:xfrm>
            <a:off x="6178660" y="1380013"/>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3" name="Google Shape;423;p28"/>
          <p:cNvSpPr/>
          <p:nvPr/>
        </p:nvSpPr>
        <p:spPr>
          <a:xfrm>
            <a:off x="6165366" y="4007969"/>
            <a:ext cx="3769108" cy="931997"/>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4" name="Google Shape;424;p28"/>
          <p:cNvSpPr/>
          <p:nvPr/>
        </p:nvSpPr>
        <p:spPr>
          <a:xfrm>
            <a:off x="5928569" y="1771821"/>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5" name="Google Shape;425;p28"/>
          <p:cNvSpPr/>
          <p:nvPr/>
        </p:nvSpPr>
        <p:spPr>
          <a:xfrm>
            <a:off x="5915274" y="4399778"/>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6" name="Google Shape;426;p28"/>
          <p:cNvSpPr/>
          <p:nvPr/>
        </p:nvSpPr>
        <p:spPr>
          <a:xfrm>
            <a:off x="408681" y="523469"/>
            <a:ext cx="5638110" cy="4306106"/>
          </a:xfrm>
          <a:custGeom>
            <a:avLst/>
            <a:gdLst/>
            <a:ahLst/>
            <a:cxnLst/>
            <a:rect l="l" t="t" r="r" b="b"/>
            <a:pathLst>
              <a:path w="8416988" h="6428474" extrusionOk="0">
                <a:moveTo>
                  <a:pt x="0" y="0"/>
                </a:moveTo>
                <a:lnTo>
                  <a:pt x="8416988" y="0"/>
                </a:lnTo>
                <a:lnTo>
                  <a:pt x="8416988" y="6428474"/>
                </a:lnTo>
                <a:lnTo>
                  <a:pt x="0" y="6428474"/>
                </a:lnTo>
                <a:lnTo>
                  <a:pt x="0" y="0"/>
                </a:lnTo>
                <a:close/>
              </a:path>
            </a:pathLst>
          </a:custGeom>
          <a:blipFill rotWithShape="1">
            <a:blip r:embed="rId4">
              <a:alphaModFix/>
            </a:blip>
            <a:stretch>
              <a:fillRect/>
            </a:stretch>
          </a:blipFill>
          <a:ln>
            <a:noFill/>
          </a:ln>
        </p:spPr>
        <p:txBody>
          <a:bodyPr/>
          <a:lstStyle/>
          <a:p>
            <a:endParaRPr lang="es-PE" dirty="0"/>
          </a:p>
        </p:txBody>
      </p:sp>
    </p:spTree>
    <p:extLst>
      <p:ext uri="{BB962C8B-B14F-4D97-AF65-F5344CB8AC3E}">
        <p14:creationId xmlns:p14="http://schemas.microsoft.com/office/powerpoint/2010/main" val="3458760062"/>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46" name="Google Shape;446;p29"/>
          <p:cNvGrpSpPr/>
          <p:nvPr/>
        </p:nvGrpSpPr>
        <p:grpSpPr>
          <a:xfrm>
            <a:off x="4272743" y="779462"/>
            <a:ext cx="3071521" cy="446712"/>
            <a:chOff x="0" y="0"/>
            <a:chExt cx="8190721" cy="1191231"/>
          </a:xfrm>
        </p:grpSpPr>
        <p:sp>
          <p:nvSpPr>
            <p:cNvPr id="447" name="Google Shape;447;p29"/>
            <p:cNvSpPr/>
            <p:nvPr/>
          </p:nvSpPr>
          <p:spPr>
            <a:xfrm>
              <a:off x="0"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sp>
          <p:nvSpPr>
            <p:cNvPr id="448" name="Google Shape;448;p29"/>
            <p:cNvSpPr/>
            <p:nvPr/>
          </p:nvSpPr>
          <p:spPr>
            <a:xfrm>
              <a:off x="3373243"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grpSp>
      <p:cxnSp>
        <p:nvCxnSpPr>
          <p:cNvPr id="458" name="Google Shape;458;p29"/>
          <p:cNvCxnSpPr/>
          <p:nvPr/>
        </p:nvCxnSpPr>
        <p:spPr>
          <a:xfrm>
            <a:off x="-585801" y="3584559"/>
            <a:ext cx="10307545" cy="0"/>
          </a:xfrm>
          <a:prstGeom prst="straightConnector1">
            <a:avLst/>
          </a:prstGeom>
          <a:noFill/>
          <a:ln w="19050" cap="flat" cmpd="sng">
            <a:solidFill>
              <a:srgbClr val="000000"/>
            </a:solidFill>
            <a:prstDash val="solid"/>
            <a:round/>
            <a:headEnd type="none" w="sm" len="sm"/>
            <a:tailEnd type="none" w="sm" len="sm"/>
          </a:ln>
        </p:spPr>
      </p:cxnSp>
      <p:sp>
        <p:nvSpPr>
          <p:cNvPr id="477" name="Google Shape;477;p29"/>
          <p:cNvSpPr txBox="1"/>
          <p:nvPr/>
        </p:nvSpPr>
        <p:spPr>
          <a:xfrm>
            <a:off x="1269753" y="447675"/>
            <a:ext cx="6604493" cy="754053"/>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 sz="3500" b="0" i="0" u="none" strike="noStrike" cap="none" dirty="0">
                <a:solidFill>
                  <a:srgbClr val="000000"/>
                </a:solidFill>
                <a:latin typeface="Fira Sans Black"/>
                <a:ea typeface="Fira Sans Black"/>
                <a:cs typeface="Fira Sans Black"/>
                <a:sym typeface="Fira Sans Black"/>
              </a:rPr>
              <a:t>Diagrama de Paquetes</a:t>
            </a:r>
            <a:endParaRPr sz="700" dirty="0"/>
          </a:p>
        </p:txBody>
      </p:sp>
      <p:pic>
        <p:nvPicPr>
          <p:cNvPr id="6146" name="Picture 2">
            <a:extLst>
              <a:ext uri="{FF2B5EF4-FFF2-40B4-BE49-F238E27FC236}">
                <a16:creationId xmlns:a16="http://schemas.microsoft.com/office/drawing/2014/main" id="{0461B2AC-D3F4-936C-35CB-2CA0D25DB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782" y="1616959"/>
            <a:ext cx="6054436" cy="300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703126"/>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33"/>
          <p:cNvGrpSpPr/>
          <p:nvPr/>
        </p:nvGrpSpPr>
        <p:grpSpPr>
          <a:xfrm>
            <a:off x="1095073" y="1399060"/>
            <a:ext cx="3071521" cy="446712"/>
            <a:chOff x="0" y="0"/>
            <a:chExt cx="8190721" cy="1191231"/>
          </a:xfrm>
        </p:grpSpPr>
        <p:sp>
          <p:nvSpPr>
            <p:cNvPr id="573" name="Google Shape;573;p33"/>
            <p:cNvSpPr/>
            <p:nvPr/>
          </p:nvSpPr>
          <p:spPr>
            <a:xfrm>
              <a:off x="0"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sp>
          <p:nvSpPr>
            <p:cNvPr id="574" name="Google Shape;574;p33"/>
            <p:cNvSpPr/>
            <p:nvPr/>
          </p:nvSpPr>
          <p:spPr>
            <a:xfrm>
              <a:off x="3373243"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grpSp>
      <p:sp>
        <p:nvSpPr>
          <p:cNvPr id="575" name="Google Shape;575;p33"/>
          <p:cNvSpPr txBox="1"/>
          <p:nvPr/>
        </p:nvSpPr>
        <p:spPr>
          <a:xfrm>
            <a:off x="279400" y="1083616"/>
            <a:ext cx="3708400" cy="53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500" b="0" i="0" u="none" strike="noStrike" cap="none" dirty="0">
                <a:solidFill>
                  <a:srgbClr val="000000"/>
                </a:solidFill>
                <a:latin typeface="Fira Sans Black"/>
                <a:ea typeface="Fira Sans Black"/>
                <a:cs typeface="Fira Sans Black"/>
                <a:sym typeface="Fira Sans Black"/>
              </a:rPr>
              <a:t>Flujo de Cambios</a:t>
            </a:r>
            <a:endParaRPr sz="700" dirty="0"/>
          </a:p>
        </p:txBody>
      </p:sp>
      <p:pic>
        <p:nvPicPr>
          <p:cNvPr id="3" name="Imagen 2" descr="Imagen que contiene Interfaz de usuario gráfica&#10;&#10;Descripción generada automáticamente">
            <a:extLst>
              <a:ext uri="{FF2B5EF4-FFF2-40B4-BE49-F238E27FC236}">
                <a16:creationId xmlns:a16="http://schemas.microsoft.com/office/drawing/2014/main" id="{7387CF8B-D0AD-2BBA-F314-2B438413484F}"/>
              </a:ext>
            </a:extLst>
          </p:cNvPr>
          <p:cNvPicPr>
            <a:picLocks noChangeAspect="1"/>
          </p:cNvPicPr>
          <p:nvPr/>
        </p:nvPicPr>
        <p:blipFill>
          <a:blip r:embed="rId4"/>
          <a:stretch>
            <a:fillRect/>
          </a:stretch>
        </p:blipFill>
        <p:spPr>
          <a:xfrm>
            <a:off x="4572000" y="107713"/>
            <a:ext cx="4228414" cy="2490605"/>
          </a:xfrm>
          <a:prstGeom prst="rect">
            <a:avLst/>
          </a:prstGeom>
        </p:spPr>
      </p:pic>
      <p:pic>
        <p:nvPicPr>
          <p:cNvPr id="5" name="Imagen 4" descr="Diagrama&#10;&#10;Descripción generada automáticamente">
            <a:extLst>
              <a:ext uri="{FF2B5EF4-FFF2-40B4-BE49-F238E27FC236}">
                <a16:creationId xmlns:a16="http://schemas.microsoft.com/office/drawing/2014/main" id="{C5596168-1147-ABD4-E6B7-CE9965F93224}"/>
              </a:ext>
            </a:extLst>
          </p:cNvPr>
          <p:cNvPicPr>
            <a:picLocks noChangeAspect="1"/>
          </p:cNvPicPr>
          <p:nvPr/>
        </p:nvPicPr>
        <p:blipFill>
          <a:blip r:embed="rId5"/>
          <a:stretch>
            <a:fillRect/>
          </a:stretch>
        </p:blipFill>
        <p:spPr>
          <a:xfrm>
            <a:off x="4564965" y="2598318"/>
            <a:ext cx="4235449" cy="2361538"/>
          </a:xfrm>
          <a:prstGeom prst="rect">
            <a:avLst/>
          </a:prstGeom>
        </p:spPr>
      </p:pic>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33"/>
          <p:cNvGrpSpPr/>
          <p:nvPr/>
        </p:nvGrpSpPr>
        <p:grpSpPr>
          <a:xfrm>
            <a:off x="3653618" y="779462"/>
            <a:ext cx="3071521" cy="446712"/>
            <a:chOff x="0" y="0"/>
            <a:chExt cx="8190721" cy="1191231"/>
          </a:xfrm>
        </p:grpSpPr>
        <p:sp>
          <p:nvSpPr>
            <p:cNvPr id="573" name="Google Shape;573;p33"/>
            <p:cNvSpPr/>
            <p:nvPr/>
          </p:nvSpPr>
          <p:spPr>
            <a:xfrm>
              <a:off x="0"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sp>
          <p:nvSpPr>
            <p:cNvPr id="574" name="Google Shape;574;p33"/>
            <p:cNvSpPr/>
            <p:nvPr/>
          </p:nvSpPr>
          <p:spPr>
            <a:xfrm>
              <a:off x="3373243"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grpSp>
      <p:sp>
        <p:nvSpPr>
          <p:cNvPr id="575" name="Google Shape;575;p33"/>
          <p:cNvSpPr txBox="1"/>
          <p:nvPr/>
        </p:nvSpPr>
        <p:spPr>
          <a:xfrm>
            <a:off x="514350" y="447675"/>
            <a:ext cx="8115300" cy="53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500" b="0" i="0" u="none" strike="noStrike" cap="none" dirty="0">
                <a:solidFill>
                  <a:srgbClr val="000000"/>
                </a:solidFill>
                <a:latin typeface="Fira Sans Black"/>
                <a:ea typeface="Fira Sans Black"/>
                <a:cs typeface="Fira Sans Black"/>
                <a:sym typeface="Fira Sans Black"/>
              </a:rPr>
              <a:t>Diagrama de Vista Lógica</a:t>
            </a:r>
            <a:endParaRPr sz="700" dirty="0"/>
          </a:p>
        </p:txBody>
      </p:sp>
      <p:cxnSp>
        <p:nvCxnSpPr>
          <p:cNvPr id="576" name="Google Shape;576;p33"/>
          <p:cNvCxnSpPr/>
          <p:nvPr/>
        </p:nvCxnSpPr>
        <p:spPr>
          <a:xfrm rot="10800000">
            <a:off x="-210549" y="2502975"/>
            <a:ext cx="2402033" cy="926060"/>
          </a:xfrm>
          <a:prstGeom prst="straightConnector1">
            <a:avLst/>
          </a:prstGeom>
          <a:noFill/>
          <a:ln w="19050" cap="flat" cmpd="sng">
            <a:solidFill>
              <a:srgbClr val="000000"/>
            </a:solidFill>
            <a:prstDash val="solid"/>
            <a:round/>
            <a:headEnd type="none" w="sm" len="sm"/>
            <a:tailEnd type="none" w="sm" len="sm"/>
          </a:ln>
        </p:spPr>
      </p:cxnSp>
      <p:cxnSp>
        <p:nvCxnSpPr>
          <p:cNvPr id="578" name="Google Shape;578;p33"/>
          <p:cNvCxnSpPr/>
          <p:nvPr/>
        </p:nvCxnSpPr>
        <p:spPr>
          <a:xfrm rot="10800000">
            <a:off x="4119299" y="2620596"/>
            <a:ext cx="3068850" cy="808438"/>
          </a:xfrm>
          <a:prstGeom prst="straightConnector1">
            <a:avLst/>
          </a:prstGeom>
          <a:noFill/>
          <a:ln w="19050" cap="flat" cmpd="sng">
            <a:solidFill>
              <a:srgbClr val="000000"/>
            </a:solidFill>
            <a:prstDash val="solid"/>
            <a:round/>
            <a:headEnd type="none" w="sm" len="sm"/>
            <a:tailEnd type="none" w="sm" len="sm"/>
          </a:ln>
        </p:spPr>
      </p:cxnSp>
      <p:cxnSp>
        <p:nvCxnSpPr>
          <p:cNvPr id="579" name="Google Shape;579;p33"/>
          <p:cNvCxnSpPr/>
          <p:nvPr/>
        </p:nvCxnSpPr>
        <p:spPr>
          <a:xfrm flipH="1">
            <a:off x="7188149" y="1893883"/>
            <a:ext cx="2777538" cy="1535152"/>
          </a:xfrm>
          <a:prstGeom prst="straightConnector1">
            <a:avLst/>
          </a:prstGeom>
          <a:noFill/>
          <a:ln w="19050" cap="flat" cmpd="sng">
            <a:solidFill>
              <a:srgbClr val="000000"/>
            </a:solidFill>
            <a:prstDash val="solid"/>
            <a:round/>
            <a:headEnd type="none" w="sm" len="sm"/>
            <a:tailEnd type="none" w="sm" len="sm"/>
          </a:ln>
        </p:spPr>
      </p:cxnSp>
      <p:grpSp>
        <p:nvGrpSpPr>
          <p:cNvPr id="598" name="Google Shape;598;p33"/>
          <p:cNvGrpSpPr/>
          <p:nvPr/>
        </p:nvGrpSpPr>
        <p:grpSpPr>
          <a:xfrm rot="4157882">
            <a:off x="1856632" y="3272698"/>
            <a:ext cx="1543069" cy="1579215"/>
            <a:chOff x="0" y="-19050"/>
            <a:chExt cx="812800" cy="831850"/>
          </a:xfrm>
        </p:grpSpPr>
        <p:sp>
          <p:nvSpPr>
            <p:cNvPr id="599" name="Google Shape;599;p33"/>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600" name="Google Shape;600;p33"/>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01" name="Google Shape;601;p33"/>
          <p:cNvGrpSpPr/>
          <p:nvPr/>
        </p:nvGrpSpPr>
        <p:grpSpPr>
          <a:xfrm rot="6287179">
            <a:off x="4435764" y="2896555"/>
            <a:ext cx="1543069" cy="1579215"/>
            <a:chOff x="0" y="-19050"/>
            <a:chExt cx="812800" cy="831850"/>
          </a:xfrm>
        </p:grpSpPr>
        <p:sp>
          <p:nvSpPr>
            <p:cNvPr id="602" name="Google Shape;602;p33"/>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603" name="Google Shape;603;p33"/>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04" name="Google Shape;604;p33"/>
          <p:cNvGrpSpPr/>
          <p:nvPr/>
        </p:nvGrpSpPr>
        <p:grpSpPr>
          <a:xfrm rot="3667219">
            <a:off x="8307935" y="2452295"/>
            <a:ext cx="1543069" cy="1579215"/>
            <a:chOff x="0" y="-19050"/>
            <a:chExt cx="812800" cy="831850"/>
          </a:xfrm>
        </p:grpSpPr>
        <p:sp>
          <p:nvSpPr>
            <p:cNvPr id="605" name="Google Shape;605;p33"/>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606" name="Google Shape;606;p33"/>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07" name="Google Shape;607;p33"/>
          <p:cNvGrpSpPr/>
          <p:nvPr/>
        </p:nvGrpSpPr>
        <p:grpSpPr>
          <a:xfrm rot="6633806">
            <a:off x="-220883" y="2826591"/>
            <a:ext cx="1543076" cy="1579215"/>
            <a:chOff x="0" y="-19050"/>
            <a:chExt cx="812800" cy="831850"/>
          </a:xfrm>
        </p:grpSpPr>
        <p:sp>
          <p:nvSpPr>
            <p:cNvPr id="608" name="Google Shape;608;p33"/>
            <p:cNvSpPr/>
            <p:nvPr/>
          </p:nvSpPr>
          <p:spPr>
            <a:xfrm>
              <a:off x="0" y="0"/>
              <a:ext cx="12543" cy="491694"/>
            </a:xfrm>
            <a:custGeom>
              <a:avLst/>
              <a:gdLst/>
              <a:ahLst/>
              <a:cxnLst/>
              <a:rect l="l" t="t" r="r" b="b"/>
              <a:pathLst>
                <a:path w="12543" h="491694" extrusionOk="0">
                  <a:moveTo>
                    <a:pt x="0" y="0"/>
                  </a:moveTo>
                  <a:lnTo>
                    <a:pt x="12543" y="0"/>
                  </a:lnTo>
                  <a:lnTo>
                    <a:pt x="12543" y="491694"/>
                  </a:lnTo>
                  <a:lnTo>
                    <a:pt x="0" y="491694"/>
                  </a:lnTo>
                  <a:close/>
                </a:path>
              </a:pathLst>
            </a:custGeom>
            <a:solidFill>
              <a:srgbClr val="000000"/>
            </a:solidFill>
            <a:ln>
              <a:noFill/>
            </a:ln>
          </p:spPr>
          <p:txBody>
            <a:bodyPr/>
            <a:lstStyle/>
            <a:p>
              <a:endParaRPr lang="es-PE"/>
            </a:p>
          </p:txBody>
        </p:sp>
        <p:sp>
          <p:nvSpPr>
            <p:cNvPr id="609" name="Google Shape;609;p33"/>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7170" name="Picture 2">
            <a:extLst>
              <a:ext uri="{FF2B5EF4-FFF2-40B4-BE49-F238E27FC236}">
                <a16:creationId xmlns:a16="http://schemas.microsoft.com/office/drawing/2014/main" id="{D9F5C5E1-A937-0483-165D-7387AFE0CCD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16890" y="1813721"/>
            <a:ext cx="6184900" cy="2626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808082"/>
      </p:ext>
    </p:extLst>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33"/>
          <p:cNvGrpSpPr/>
          <p:nvPr/>
        </p:nvGrpSpPr>
        <p:grpSpPr>
          <a:xfrm>
            <a:off x="3653618" y="779462"/>
            <a:ext cx="3071521" cy="446712"/>
            <a:chOff x="0" y="0"/>
            <a:chExt cx="8190721" cy="1191231"/>
          </a:xfrm>
        </p:grpSpPr>
        <p:sp>
          <p:nvSpPr>
            <p:cNvPr id="573" name="Google Shape;573;p33"/>
            <p:cNvSpPr/>
            <p:nvPr/>
          </p:nvSpPr>
          <p:spPr>
            <a:xfrm>
              <a:off x="0"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sp>
          <p:nvSpPr>
            <p:cNvPr id="574" name="Google Shape;574;p33"/>
            <p:cNvSpPr/>
            <p:nvPr/>
          </p:nvSpPr>
          <p:spPr>
            <a:xfrm>
              <a:off x="3373243"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grpSp>
      <p:sp>
        <p:nvSpPr>
          <p:cNvPr id="575" name="Google Shape;575;p33"/>
          <p:cNvSpPr txBox="1"/>
          <p:nvPr/>
        </p:nvSpPr>
        <p:spPr>
          <a:xfrm>
            <a:off x="514350" y="447675"/>
            <a:ext cx="8115300" cy="53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500" b="0" i="0" u="none" strike="noStrike" cap="none" dirty="0">
                <a:solidFill>
                  <a:srgbClr val="000000"/>
                </a:solidFill>
                <a:latin typeface="Fira Sans Black"/>
                <a:ea typeface="Fira Sans Black"/>
                <a:cs typeface="Fira Sans Black"/>
                <a:sym typeface="Fira Sans Black"/>
              </a:rPr>
              <a:t>Diagrama de Caso de Uso General</a:t>
            </a:r>
            <a:endParaRPr sz="700" dirty="0"/>
          </a:p>
        </p:txBody>
      </p:sp>
      <p:cxnSp>
        <p:nvCxnSpPr>
          <p:cNvPr id="576" name="Google Shape;576;p33"/>
          <p:cNvCxnSpPr>
            <a:cxnSpLocks/>
          </p:cNvCxnSpPr>
          <p:nvPr/>
        </p:nvCxnSpPr>
        <p:spPr>
          <a:xfrm rot="7321739">
            <a:off x="-210549" y="2502975"/>
            <a:ext cx="2402033" cy="926060"/>
          </a:xfrm>
          <a:prstGeom prst="straightConnector1">
            <a:avLst/>
          </a:prstGeom>
          <a:noFill/>
          <a:ln w="19050" cap="flat" cmpd="sng">
            <a:solidFill>
              <a:srgbClr val="000000"/>
            </a:solidFill>
            <a:prstDash val="solid"/>
            <a:round/>
            <a:headEnd type="none" w="sm" len="sm"/>
            <a:tailEnd type="none" w="sm" len="sm"/>
          </a:ln>
        </p:spPr>
      </p:cxnSp>
      <p:cxnSp>
        <p:nvCxnSpPr>
          <p:cNvPr id="578" name="Google Shape;578;p33"/>
          <p:cNvCxnSpPr/>
          <p:nvPr/>
        </p:nvCxnSpPr>
        <p:spPr>
          <a:xfrm rot="10800000">
            <a:off x="4119299" y="2620596"/>
            <a:ext cx="3068850" cy="808438"/>
          </a:xfrm>
          <a:prstGeom prst="straightConnector1">
            <a:avLst/>
          </a:prstGeom>
          <a:noFill/>
          <a:ln w="19050" cap="flat" cmpd="sng">
            <a:solidFill>
              <a:srgbClr val="000000"/>
            </a:solidFill>
            <a:prstDash val="solid"/>
            <a:round/>
            <a:headEnd type="none" w="sm" len="sm"/>
            <a:tailEnd type="none" w="sm" len="sm"/>
          </a:ln>
        </p:spPr>
      </p:cxnSp>
      <p:cxnSp>
        <p:nvCxnSpPr>
          <p:cNvPr id="579" name="Google Shape;579;p33"/>
          <p:cNvCxnSpPr/>
          <p:nvPr/>
        </p:nvCxnSpPr>
        <p:spPr>
          <a:xfrm flipH="1">
            <a:off x="7188149" y="1893883"/>
            <a:ext cx="2777538" cy="1535152"/>
          </a:xfrm>
          <a:prstGeom prst="straightConnector1">
            <a:avLst/>
          </a:prstGeom>
          <a:noFill/>
          <a:ln w="19050" cap="flat" cmpd="sng">
            <a:solidFill>
              <a:srgbClr val="000000"/>
            </a:solidFill>
            <a:prstDash val="solid"/>
            <a:round/>
            <a:headEnd type="none" w="sm" len="sm"/>
            <a:tailEnd type="none" w="sm" len="sm"/>
          </a:ln>
        </p:spPr>
      </p:cxnSp>
      <p:grpSp>
        <p:nvGrpSpPr>
          <p:cNvPr id="598" name="Google Shape;598;p33"/>
          <p:cNvGrpSpPr/>
          <p:nvPr/>
        </p:nvGrpSpPr>
        <p:grpSpPr>
          <a:xfrm rot="4157882">
            <a:off x="1856632" y="3272698"/>
            <a:ext cx="1543069" cy="1579215"/>
            <a:chOff x="0" y="-19050"/>
            <a:chExt cx="812800" cy="831850"/>
          </a:xfrm>
        </p:grpSpPr>
        <p:sp>
          <p:nvSpPr>
            <p:cNvPr id="599" name="Google Shape;599;p33"/>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600" name="Google Shape;600;p33"/>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01" name="Google Shape;601;p33"/>
          <p:cNvGrpSpPr/>
          <p:nvPr/>
        </p:nvGrpSpPr>
        <p:grpSpPr>
          <a:xfrm rot="6287179">
            <a:off x="4435764" y="2896555"/>
            <a:ext cx="1543069" cy="1579215"/>
            <a:chOff x="0" y="-19050"/>
            <a:chExt cx="812800" cy="831850"/>
          </a:xfrm>
        </p:grpSpPr>
        <p:sp>
          <p:nvSpPr>
            <p:cNvPr id="602" name="Google Shape;602;p33"/>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603" name="Google Shape;603;p33"/>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04" name="Google Shape;604;p33"/>
          <p:cNvGrpSpPr/>
          <p:nvPr/>
        </p:nvGrpSpPr>
        <p:grpSpPr>
          <a:xfrm rot="3667219">
            <a:off x="7432026" y="2180762"/>
            <a:ext cx="1543069" cy="2038037"/>
            <a:chOff x="-242261" y="253397"/>
            <a:chExt cx="812800" cy="1073534"/>
          </a:xfrm>
        </p:grpSpPr>
        <p:sp>
          <p:nvSpPr>
            <p:cNvPr id="605" name="Google Shape;605;p33"/>
            <p:cNvSpPr/>
            <p:nvPr/>
          </p:nvSpPr>
          <p:spPr>
            <a:xfrm>
              <a:off x="4903" y="253397"/>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606" name="Google Shape;606;p33"/>
            <p:cNvSpPr txBox="1"/>
            <p:nvPr/>
          </p:nvSpPr>
          <p:spPr>
            <a:xfrm rot="10583785">
              <a:off x="-242261" y="495081"/>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07" name="Google Shape;607;p33"/>
          <p:cNvGrpSpPr/>
          <p:nvPr/>
        </p:nvGrpSpPr>
        <p:grpSpPr>
          <a:xfrm rot="3155545">
            <a:off x="15896" y="3288972"/>
            <a:ext cx="1543076" cy="1579215"/>
            <a:chOff x="0" y="-19050"/>
            <a:chExt cx="812800" cy="831850"/>
          </a:xfrm>
        </p:grpSpPr>
        <p:sp>
          <p:nvSpPr>
            <p:cNvPr id="608" name="Google Shape;608;p33"/>
            <p:cNvSpPr/>
            <p:nvPr/>
          </p:nvSpPr>
          <p:spPr>
            <a:xfrm>
              <a:off x="0" y="0"/>
              <a:ext cx="12543" cy="491694"/>
            </a:xfrm>
            <a:custGeom>
              <a:avLst/>
              <a:gdLst/>
              <a:ahLst/>
              <a:cxnLst/>
              <a:rect l="l" t="t" r="r" b="b"/>
              <a:pathLst>
                <a:path w="12543" h="491694" extrusionOk="0">
                  <a:moveTo>
                    <a:pt x="0" y="0"/>
                  </a:moveTo>
                  <a:lnTo>
                    <a:pt x="12543" y="0"/>
                  </a:lnTo>
                  <a:lnTo>
                    <a:pt x="12543" y="491694"/>
                  </a:lnTo>
                  <a:lnTo>
                    <a:pt x="0" y="491694"/>
                  </a:lnTo>
                  <a:close/>
                </a:path>
              </a:pathLst>
            </a:custGeom>
            <a:solidFill>
              <a:srgbClr val="000000"/>
            </a:solidFill>
            <a:ln>
              <a:noFill/>
            </a:ln>
          </p:spPr>
          <p:txBody>
            <a:bodyPr/>
            <a:lstStyle/>
            <a:p>
              <a:endParaRPr lang="es-PE"/>
            </a:p>
          </p:txBody>
        </p:sp>
        <p:sp>
          <p:nvSpPr>
            <p:cNvPr id="609" name="Google Shape;609;p33"/>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 name="Imagen 2">
            <a:extLst>
              <a:ext uri="{FF2B5EF4-FFF2-40B4-BE49-F238E27FC236}">
                <a16:creationId xmlns:a16="http://schemas.microsoft.com/office/drawing/2014/main" id="{0F61F385-46F6-065A-958C-45A956F2B3B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7693" y="1252482"/>
            <a:ext cx="6877738" cy="3643516"/>
          </a:xfrm>
          <a:prstGeom prst="rect">
            <a:avLst/>
          </a:prstGeom>
        </p:spPr>
      </p:pic>
    </p:spTree>
    <p:extLst>
      <p:ext uri="{BB962C8B-B14F-4D97-AF65-F5344CB8AC3E}">
        <p14:creationId xmlns:p14="http://schemas.microsoft.com/office/powerpoint/2010/main" val="2674482631"/>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1FF72"/>
        </a:solidFill>
        <a:effectLst/>
      </p:bgPr>
    </p:bg>
    <p:spTree>
      <p:nvGrpSpPr>
        <p:cNvPr id="1" name="Shape 639"/>
        <p:cNvGrpSpPr/>
        <p:nvPr/>
      </p:nvGrpSpPr>
      <p:grpSpPr>
        <a:xfrm>
          <a:off x="0" y="0"/>
          <a:ext cx="0" cy="0"/>
          <a:chOff x="0" y="0"/>
          <a:chExt cx="0" cy="0"/>
        </a:xfrm>
      </p:grpSpPr>
      <p:pic>
        <p:nvPicPr>
          <p:cNvPr id="640" name="Google Shape;640;p35"/>
          <p:cNvPicPr preferRelativeResize="0"/>
          <p:nvPr/>
        </p:nvPicPr>
        <p:blipFill>
          <a:blip r:embed="rId3">
            <a:alphaModFix/>
          </a:blip>
          <a:stretch>
            <a:fillRect/>
          </a:stretch>
        </p:blipFill>
        <p:spPr>
          <a:xfrm>
            <a:off x="5442954" y="0"/>
            <a:ext cx="3701043" cy="5143501"/>
          </a:xfrm>
          <a:prstGeom prst="rect">
            <a:avLst/>
          </a:prstGeom>
          <a:noFill/>
          <a:ln>
            <a:noFill/>
          </a:ln>
        </p:spPr>
      </p:pic>
      <p:grpSp>
        <p:nvGrpSpPr>
          <p:cNvPr id="641" name="Google Shape;641;p35"/>
          <p:cNvGrpSpPr/>
          <p:nvPr/>
        </p:nvGrpSpPr>
        <p:grpSpPr>
          <a:xfrm>
            <a:off x="1917296" y="-188275"/>
            <a:ext cx="4776008" cy="5331775"/>
            <a:chOff x="0" y="0"/>
            <a:chExt cx="12736021" cy="14218067"/>
          </a:xfrm>
        </p:grpSpPr>
        <p:sp>
          <p:nvSpPr>
            <p:cNvPr id="642" name="Google Shape;642;p35"/>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643" name="Google Shape;643;p35"/>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644" name="Google Shape;644;p35"/>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645" name="Google Shape;645;p35"/>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4">
                <a:alphaModFix/>
              </a:blip>
              <a:stretch>
                <a:fillRect/>
              </a:stretch>
            </a:blipFill>
            <a:ln>
              <a:noFill/>
            </a:ln>
          </p:spPr>
          <p:txBody>
            <a:bodyPr/>
            <a:lstStyle/>
            <a:p>
              <a:endParaRPr lang="es-PE"/>
            </a:p>
          </p:txBody>
        </p:sp>
        <p:sp>
          <p:nvSpPr>
            <p:cNvPr id="646" name="Google Shape;646;p35"/>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4">
                <a:alphaModFix/>
              </a:blip>
              <a:stretch>
                <a:fillRect/>
              </a:stretch>
            </a:blipFill>
            <a:ln>
              <a:noFill/>
            </a:ln>
          </p:spPr>
          <p:txBody>
            <a:bodyPr/>
            <a:lstStyle/>
            <a:p>
              <a:endParaRPr lang="es-PE"/>
            </a:p>
          </p:txBody>
        </p:sp>
        <p:sp>
          <p:nvSpPr>
            <p:cNvPr id="647" name="Google Shape;647;p35"/>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648" name="Google Shape;648;p35"/>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4">
                <a:alphaModFix/>
              </a:blip>
              <a:stretch>
                <a:fillRect/>
              </a:stretch>
            </a:blipFill>
            <a:ln>
              <a:noFill/>
            </a:ln>
          </p:spPr>
          <p:txBody>
            <a:bodyPr/>
            <a:lstStyle/>
            <a:p>
              <a:endParaRPr lang="es-PE"/>
            </a:p>
          </p:txBody>
        </p:sp>
        <p:sp>
          <p:nvSpPr>
            <p:cNvPr id="649" name="Google Shape;649;p35"/>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650" name="Google Shape;650;p35"/>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651" name="Google Shape;651;p35"/>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grpSp>
      <p:sp>
        <p:nvSpPr>
          <p:cNvPr id="652" name="Google Shape;652;p35"/>
          <p:cNvSpPr txBox="1"/>
          <p:nvPr/>
        </p:nvSpPr>
        <p:spPr>
          <a:xfrm>
            <a:off x="806649" y="2450527"/>
            <a:ext cx="4463373" cy="1034129"/>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s-PE" sz="4800" b="0" i="0" u="none" strike="noStrike" cap="none" dirty="0">
                <a:solidFill>
                  <a:srgbClr val="000000"/>
                </a:solidFill>
                <a:latin typeface="Fira Sans Black"/>
                <a:ea typeface="Fira Sans Black"/>
                <a:cs typeface="Fira Sans Black"/>
                <a:sym typeface="Fira Sans Black"/>
              </a:rPr>
              <a:t>ECS</a:t>
            </a:r>
            <a:endParaRPr sz="700" dirty="0"/>
          </a:p>
        </p:txBody>
      </p:sp>
      <p:sp>
        <p:nvSpPr>
          <p:cNvPr id="653" name="Google Shape;653;p35"/>
          <p:cNvSpPr txBox="1"/>
          <p:nvPr/>
        </p:nvSpPr>
        <p:spPr>
          <a:xfrm>
            <a:off x="806650" y="499523"/>
            <a:ext cx="2986024" cy="1971362"/>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 sz="11600" b="0" i="0" u="none" strike="noStrike" cap="none">
                <a:solidFill>
                  <a:srgbClr val="99E13C"/>
                </a:solidFill>
                <a:latin typeface="Fira Sans Black"/>
                <a:ea typeface="Fira Sans Black"/>
                <a:cs typeface="Fira Sans Black"/>
                <a:sym typeface="Fira Sans Black"/>
              </a:rPr>
              <a:t>03.</a:t>
            </a:r>
            <a:endParaRPr sz="700"/>
          </a:p>
        </p:txBody>
      </p:sp>
      <p:sp>
        <p:nvSpPr>
          <p:cNvPr id="654" name="Google Shape;654;p35"/>
          <p:cNvSpPr txBox="1"/>
          <p:nvPr/>
        </p:nvSpPr>
        <p:spPr>
          <a:xfrm>
            <a:off x="806649" y="3499355"/>
            <a:ext cx="2301354" cy="193899"/>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s-ES" sz="900" dirty="0">
                <a:latin typeface="Nunito"/>
                <a:sym typeface="Nunito"/>
              </a:rPr>
              <a:t>Elementos de Configuración de Software</a:t>
            </a:r>
            <a:endParaRPr sz="700" dirty="0"/>
          </a:p>
        </p:txBody>
      </p:sp>
      <p:grpSp>
        <p:nvGrpSpPr>
          <p:cNvPr id="655" name="Google Shape;655;p35"/>
          <p:cNvGrpSpPr/>
          <p:nvPr/>
        </p:nvGrpSpPr>
        <p:grpSpPr>
          <a:xfrm rot="-5400000">
            <a:off x="788557" y="2413699"/>
            <a:ext cx="1543069" cy="1579215"/>
            <a:chOff x="0" y="-19050"/>
            <a:chExt cx="812800" cy="831850"/>
          </a:xfrm>
        </p:grpSpPr>
        <p:sp>
          <p:nvSpPr>
            <p:cNvPr id="656" name="Google Shape;656;p35"/>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657" name="Google Shape;657;p35"/>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cxnSp>
        <p:nvCxnSpPr>
          <p:cNvPr id="658" name="Google Shape;658;p35"/>
          <p:cNvCxnSpPr/>
          <p:nvPr/>
        </p:nvCxnSpPr>
        <p:spPr>
          <a:xfrm>
            <a:off x="806649" y="3958061"/>
            <a:ext cx="3744844"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grpSp>
        <p:nvGrpSpPr>
          <p:cNvPr id="291" name="Google Shape;291;p25"/>
          <p:cNvGrpSpPr/>
          <p:nvPr/>
        </p:nvGrpSpPr>
        <p:grpSpPr>
          <a:xfrm>
            <a:off x="861643" y="1542791"/>
            <a:ext cx="1543050" cy="3600709"/>
            <a:chOff x="0" y="-19050"/>
            <a:chExt cx="812800" cy="1896670"/>
          </a:xfrm>
        </p:grpSpPr>
        <p:sp>
          <p:nvSpPr>
            <p:cNvPr id="292" name="Google Shape;292;p25"/>
            <p:cNvSpPr/>
            <p:nvPr/>
          </p:nvSpPr>
          <p:spPr>
            <a:xfrm>
              <a:off x="0" y="0"/>
              <a:ext cx="812800" cy="1877620"/>
            </a:xfrm>
            <a:custGeom>
              <a:avLst/>
              <a:gdLst/>
              <a:ahLst/>
              <a:cxnLst/>
              <a:rect l="l" t="t" r="r" b="b"/>
              <a:pathLst>
                <a:path w="812800" h="1877620" extrusionOk="0">
                  <a:moveTo>
                    <a:pt x="0" y="0"/>
                  </a:moveTo>
                  <a:lnTo>
                    <a:pt x="812800" y="0"/>
                  </a:lnTo>
                  <a:lnTo>
                    <a:pt x="812800" y="1877620"/>
                  </a:lnTo>
                  <a:lnTo>
                    <a:pt x="0" y="1877620"/>
                  </a:lnTo>
                  <a:close/>
                </a:path>
              </a:pathLst>
            </a:custGeom>
            <a:solidFill>
              <a:srgbClr val="C1FF72"/>
            </a:solidFill>
            <a:ln>
              <a:noFill/>
            </a:ln>
          </p:spPr>
          <p:txBody>
            <a:bodyPr/>
            <a:lstStyle/>
            <a:p>
              <a:endParaRPr lang="es-PE"/>
            </a:p>
          </p:txBody>
        </p:sp>
        <p:sp>
          <p:nvSpPr>
            <p:cNvPr id="293" name="Google Shape;293;p25"/>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4" name="Google Shape;294;p25"/>
          <p:cNvGrpSpPr/>
          <p:nvPr/>
        </p:nvGrpSpPr>
        <p:grpSpPr>
          <a:xfrm>
            <a:off x="3800475" y="1542791"/>
            <a:ext cx="1543050" cy="3600709"/>
            <a:chOff x="0" y="-19050"/>
            <a:chExt cx="812800" cy="1896670"/>
          </a:xfrm>
        </p:grpSpPr>
        <p:sp>
          <p:nvSpPr>
            <p:cNvPr id="295" name="Google Shape;295;p25"/>
            <p:cNvSpPr/>
            <p:nvPr/>
          </p:nvSpPr>
          <p:spPr>
            <a:xfrm>
              <a:off x="0" y="0"/>
              <a:ext cx="812800" cy="1877620"/>
            </a:xfrm>
            <a:custGeom>
              <a:avLst/>
              <a:gdLst/>
              <a:ahLst/>
              <a:cxnLst/>
              <a:rect l="l" t="t" r="r" b="b"/>
              <a:pathLst>
                <a:path w="812800" h="1877620" extrusionOk="0">
                  <a:moveTo>
                    <a:pt x="0" y="0"/>
                  </a:moveTo>
                  <a:lnTo>
                    <a:pt x="812800" y="0"/>
                  </a:lnTo>
                  <a:lnTo>
                    <a:pt x="812800" y="1877620"/>
                  </a:lnTo>
                  <a:lnTo>
                    <a:pt x="0" y="1877620"/>
                  </a:lnTo>
                  <a:close/>
                </a:path>
              </a:pathLst>
            </a:custGeom>
            <a:solidFill>
              <a:srgbClr val="C1FF72"/>
            </a:solidFill>
            <a:ln>
              <a:noFill/>
            </a:ln>
          </p:spPr>
          <p:txBody>
            <a:bodyPr/>
            <a:lstStyle/>
            <a:p>
              <a:endParaRPr lang="es-PE"/>
            </a:p>
          </p:txBody>
        </p:sp>
        <p:sp>
          <p:nvSpPr>
            <p:cNvPr id="296" name="Google Shape;296;p25"/>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7" name="Google Shape;297;p25"/>
          <p:cNvGrpSpPr/>
          <p:nvPr/>
        </p:nvGrpSpPr>
        <p:grpSpPr>
          <a:xfrm>
            <a:off x="6739307" y="1542791"/>
            <a:ext cx="1543050" cy="3600709"/>
            <a:chOff x="0" y="-19050"/>
            <a:chExt cx="812800" cy="1896670"/>
          </a:xfrm>
        </p:grpSpPr>
        <p:sp>
          <p:nvSpPr>
            <p:cNvPr id="298" name="Google Shape;298;p25"/>
            <p:cNvSpPr/>
            <p:nvPr/>
          </p:nvSpPr>
          <p:spPr>
            <a:xfrm>
              <a:off x="0" y="0"/>
              <a:ext cx="812800" cy="1877620"/>
            </a:xfrm>
            <a:custGeom>
              <a:avLst/>
              <a:gdLst/>
              <a:ahLst/>
              <a:cxnLst/>
              <a:rect l="l" t="t" r="r" b="b"/>
              <a:pathLst>
                <a:path w="812800" h="1877620" extrusionOk="0">
                  <a:moveTo>
                    <a:pt x="0" y="0"/>
                  </a:moveTo>
                  <a:lnTo>
                    <a:pt x="812800" y="0"/>
                  </a:lnTo>
                  <a:lnTo>
                    <a:pt x="812800" y="1877620"/>
                  </a:lnTo>
                  <a:lnTo>
                    <a:pt x="0" y="1877620"/>
                  </a:lnTo>
                  <a:close/>
                </a:path>
              </a:pathLst>
            </a:custGeom>
            <a:solidFill>
              <a:srgbClr val="C1FF72"/>
            </a:solidFill>
            <a:ln>
              <a:noFill/>
            </a:ln>
          </p:spPr>
          <p:txBody>
            <a:bodyPr/>
            <a:lstStyle/>
            <a:p>
              <a:endParaRPr lang="es-PE"/>
            </a:p>
          </p:txBody>
        </p:sp>
        <p:sp>
          <p:nvSpPr>
            <p:cNvPr id="299" name="Google Shape;299;p25"/>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0" name="Google Shape;300;p25"/>
          <p:cNvSpPr txBox="1"/>
          <p:nvPr/>
        </p:nvSpPr>
        <p:spPr>
          <a:xfrm>
            <a:off x="3993132" y="3712600"/>
            <a:ext cx="1157700" cy="276999"/>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900" b="0" i="0" u="none" strike="noStrike" cap="none" dirty="0">
                <a:solidFill>
                  <a:srgbClr val="000000"/>
                </a:solidFill>
                <a:latin typeface="Nunito"/>
                <a:ea typeface="Nunito"/>
                <a:cs typeface="Nunito"/>
                <a:sym typeface="Nunito"/>
              </a:rPr>
              <a:t>Necesidades del Cliente</a:t>
            </a:r>
            <a:endParaRPr sz="700" dirty="0"/>
          </a:p>
        </p:txBody>
      </p:sp>
      <p:sp>
        <p:nvSpPr>
          <p:cNvPr id="301" name="Google Shape;301;p25"/>
          <p:cNvSpPr txBox="1"/>
          <p:nvPr/>
        </p:nvSpPr>
        <p:spPr>
          <a:xfrm>
            <a:off x="6931964" y="3712600"/>
            <a:ext cx="1157700" cy="415498"/>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900" dirty="0">
                <a:latin typeface="Nunito"/>
                <a:sym typeface="Nunito"/>
              </a:rPr>
              <a:t>Elementos de Configuración de Software</a:t>
            </a:r>
            <a:endParaRPr sz="700" dirty="0"/>
          </a:p>
        </p:txBody>
      </p:sp>
      <p:sp>
        <p:nvSpPr>
          <p:cNvPr id="302" name="Google Shape;302;p25"/>
          <p:cNvSpPr/>
          <p:nvPr/>
        </p:nvSpPr>
        <p:spPr>
          <a:xfrm>
            <a:off x="4411020" y="678606"/>
            <a:ext cx="2274753" cy="562485"/>
          </a:xfrm>
          <a:custGeom>
            <a:avLst/>
            <a:gdLst/>
            <a:ahLst/>
            <a:cxnLst/>
            <a:rect l="l" t="t" r="r" b="b"/>
            <a:pathLst>
              <a:path w="4549506" h="1124969" extrusionOk="0">
                <a:moveTo>
                  <a:pt x="0" y="0"/>
                </a:moveTo>
                <a:lnTo>
                  <a:pt x="4549506" y="0"/>
                </a:lnTo>
                <a:lnTo>
                  <a:pt x="4549506" y="1124969"/>
                </a:lnTo>
                <a:lnTo>
                  <a:pt x="0" y="1124969"/>
                </a:lnTo>
                <a:lnTo>
                  <a:pt x="0" y="0"/>
                </a:lnTo>
                <a:close/>
              </a:path>
            </a:pathLst>
          </a:custGeom>
          <a:blipFill rotWithShape="1">
            <a:blip r:embed="rId3">
              <a:alphaModFix/>
            </a:blip>
            <a:stretch>
              <a:fillRect/>
            </a:stretch>
          </a:blipFill>
          <a:ln>
            <a:noFill/>
          </a:ln>
        </p:spPr>
        <p:txBody>
          <a:bodyPr/>
          <a:lstStyle/>
          <a:p>
            <a:endParaRPr lang="es-PE"/>
          </a:p>
        </p:txBody>
      </p:sp>
      <p:grpSp>
        <p:nvGrpSpPr>
          <p:cNvPr id="303" name="Google Shape;303;p25"/>
          <p:cNvGrpSpPr/>
          <p:nvPr/>
        </p:nvGrpSpPr>
        <p:grpSpPr>
          <a:xfrm rot="5400000">
            <a:off x="-371225" y="3832226"/>
            <a:ext cx="4776008" cy="5331775"/>
            <a:chOff x="0" y="0"/>
            <a:chExt cx="12736021" cy="14218067"/>
          </a:xfrm>
        </p:grpSpPr>
        <p:sp>
          <p:nvSpPr>
            <p:cNvPr id="304" name="Google Shape;304;p25"/>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05" name="Google Shape;305;p25"/>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06" name="Google Shape;306;p25"/>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07" name="Google Shape;307;p25"/>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08" name="Google Shape;308;p25"/>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09" name="Google Shape;309;p25"/>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10" name="Google Shape;310;p25"/>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11" name="Google Shape;311;p25"/>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12" name="Google Shape;312;p25"/>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13" name="Google Shape;313;p25"/>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grpSp>
      <p:grpSp>
        <p:nvGrpSpPr>
          <p:cNvPr id="314" name="Google Shape;314;p25"/>
          <p:cNvGrpSpPr/>
          <p:nvPr/>
        </p:nvGrpSpPr>
        <p:grpSpPr>
          <a:xfrm rot="-5400000">
            <a:off x="5122459" y="3717926"/>
            <a:ext cx="4776008" cy="5331775"/>
            <a:chOff x="0" y="0"/>
            <a:chExt cx="12736021" cy="14218067"/>
          </a:xfrm>
        </p:grpSpPr>
        <p:sp>
          <p:nvSpPr>
            <p:cNvPr id="315" name="Google Shape;315;p25"/>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16" name="Google Shape;316;p25"/>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17" name="Google Shape;317;p25"/>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18" name="Google Shape;318;p25"/>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19" name="Google Shape;319;p25"/>
            <p:cNvSpPr/>
            <p:nvPr/>
          </p:nvSpPr>
          <p:spPr>
            <a:xfrm flipH="1">
              <a:off x="1324807" y="2496254"/>
              <a:ext cx="10050954" cy="2485327"/>
            </a:xfrm>
            <a:custGeom>
              <a:avLst/>
              <a:gdLst/>
              <a:ahLst/>
              <a:cxnLst/>
              <a:rect l="l" t="t" r="r" b="b"/>
              <a:pathLst>
                <a:path w="10050954" h="2485327" extrusionOk="0">
                  <a:moveTo>
                    <a:pt x="10050954" y="0"/>
                  </a:moveTo>
                  <a:lnTo>
                    <a:pt x="0" y="0"/>
                  </a:lnTo>
                  <a:lnTo>
                    <a:pt x="0" y="2485326"/>
                  </a:lnTo>
                  <a:lnTo>
                    <a:pt x="10050954" y="2485326"/>
                  </a:lnTo>
                  <a:lnTo>
                    <a:pt x="10050954" y="0"/>
                  </a:lnTo>
                  <a:close/>
                </a:path>
              </a:pathLst>
            </a:custGeom>
            <a:blipFill rotWithShape="1">
              <a:blip r:embed="rId3">
                <a:alphaModFix/>
              </a:blip>
              <a:stretch>
                <a:fillRect/>
              </a:stretch>
            </a:blipFill>
            <a:ln>
              <a:noFill/>
            </a:ln>
          </p:spPr>
          <p:txBody>
            <a:bodyPr/>
            <a:lstStyle/>
            <a:p>
              <a:endParaRPr lang="es-PE"/>
            </a:p>
          </p:txBody>
        </p:sp>
        <p:sp>
          <p:nvSpPr>
            <p:cNvPr id="320" name="Google Shape;320;p25"/>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21" name="Google Shape;321;p25"/>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22" name="Google Shape;322;p25"/>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23" name="Google Shape;323;p25"/>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24" name="Google Shape;324;p25"/>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grpSp>
      <p:grpSp>
        <p:nvGrpSpPr>
          <p:cNvPr id="325" name="Google Shape;325;p25"/>
          <p:cNvGrpSpPr/>
          <p:nvPr/>
        </p:nvGrpSpPr>
        <p:grpSpPr>
          <a:xfrm rot="-5400000">
            <a:off x="3228465" y="3770313"/>
            <a:ext cx="4776008" cy="5331775"/>
            <a:chOff x="0" y="0"/>
            <a:chExt cx="12736021" cy="14218067"/>
          </a:xfrm>
        </p:grpSpPr>
        <p:sp>
          <p:nvSpPr>
            <p:cNvPr id="326" name="Google Shape;326;p25"/>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27" name="Google Shape;327;p25"/>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28" name="Google Shape;328;p25"/>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29" name="Google Shape;329;p25"/>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30" name="Google Shape;330;p25"/>
            <p:cNvSpPr/>
            <p:nvPr/>
          </p:nvSpPr>
          <p:spPr>
            <a:xfrm flipH="1">
              <a:off x="1324807" y="2496254"/>
              <a:ext cx="10050954" cy="2485327"/>
            </a:xfrm>
            <a:custGeom>
              <a:avLst/>
              <a:gdLst/>
              <a:ahLst/>
              <a:cxnLst/>
              <a:rect l="l" t="t" r="r" b="b"/>
              <a:pathLst>
                <a:path w="10050954" h="2485327" extrusionOk="0">
                  <a:moveTo>
                    <a:pt x="10050954" y="0"/>
                  </a:moveTo>
                  <a:lnTo>
                    <a:pt x="0" y="0"/>
                  </a:lnTo>
                  <a:lnTo>
                    <a:pt x="0" y="2485326"/>
                  </a:lnTo>
                  <a:lnTo>
                    <a:pt x="10050954" y="2485326"/>
                  </a:lnTo>
                  <a:lnTo>
                    <a:pt x="10050954" y="0"/>
                  </a:lnTo>
                  <a:close/>
                </a:path>
              </a:pathLst>
            </a:custGeom>
            <a:blipFill rotWithShape="1">
              <a:blip r:embed="rId3">
                <a:alphaModFix/>
              </a:blip>
              <a:stretch>
                <a:fillRect/>
              </a:stretch>
            </a:blipFill>
            <a:ln>
              <a:noFill/>
            </a:ln>
          </p:spPr>
          <p:txBody>
            <a:bodyPr/>
            <a:lstStyle/>
            <a:p>
              <a:endParaRPr lang="es-PE"/>
            </a:p>
          </p:txBody>
        </p:sp>
        <p:sp>
          <p:nvSpPr>
            <p:cNvPr id="331" name="Google Shape;331;p25"/>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32" name="Google Shape;332;p25"/>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33" name="Google Shape;333;p25"/>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34" name="Google Shape;334;p25"/>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35" name="Google Shape;335;p25"/>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grpSp>
      <p:grpSp>
        <p:nvGrpSpPr>
          <p:cNvPr id="336" name="Google Shape;336;p25"/>
          <p:cNvGrpSpPr/>
          <p:nvPr/>
        </p:nvGrpSpPr>
        <p:grpSpPr>
          <a:xfrm rot="-5400000">
            <a:off x="9063875" y="3581083"/>
            <a:ext cx="4776008" cy="5331775"/>
            <a:chOff x="0" y="0"/>
            <a:chExt cx="12736021" cy="14218067"/>
          </a:xfrm>
        </p:grpSpPr>
        <p:sp>
          <p:nvSpPr>
            <p:cNvPr id="337" name="Google Shape;337;p25"/>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38" name="Google Shape;338;p25"/>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39" name="Google Shape;339;p25"/>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40" name="Google Shape;340;p25"/>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41" name="Google Shape;341;p25"/>
            <p:cNvSpPr/>
            <p:nvPr/>
          </p:nvSpPr>
          <p:spPr>
            <a:xfrm flipH="1">
              <a:off x="1324807" y="2496254"/>
              <a:ext cx="10050954" cy="2485327"/>
            </a:xfrm>
            <a:custGeom>
              <a:avLst/>
              <a:gdLst/>
              <a:ahLst/>
              <a:cxnLst/>
              <a:rect l="l" t="t" r="r" b="b"/>
              <a:pathLst>
                <a:path w="10050954" h="2485327" extrusionOk="0">
                  <a:moveTo>
                    <a:pt x="10050954" y="0"/>
                  </a:moveTo>
                  <a:lnTo>
                    <a:pt x="0" y="0"/>
                  </a:lnTo>
                  <a:lnTo>
                    <a:pt x="0" y="2485326"/>
                  </a:lnTo>
                  <a:lnTo>
                    <a:pt x="10050954" y="2485326"/>
                  </a:lnTo>
                  <a:lnTo>
                    <a:pt x="10050954" y="0"/>
                  </a:lnTo>
                  <a:close/>
                </a:path>
              </a:pathLst>
            </a:custGeom>
            <a:blipFill rotWithShape="1">
              <a:blip r:embed="rId3">
                <a:alphaModFix/>
              </a:blip>
              <a:stretch>
                <a:fillRect/>
              </a:stretch>
            </a:blipFill>
            <a:ln>
              <a:noFill/>
            </a:ln>
          </p:spPr>
          <p:txBody>
            <a:bodyPr/>
            <a:lstStyle/>
            <a:p>
              <a:endParaRPr lang="es-PE"/>
            </a:p>
          </p:txBody>
        </p:sp>
        <p:sp>
          <p:nvSpPr>
            <p:cNvPr id="342" name="Google Shape;342;p25"/>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43" name="Google Shape;343;p25"/>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44" name="Google Shape;344;p25"/>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45" name="Google Shape;345;p25"/>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46" name="Google Shape;346;p25"/>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grpSp>
      <p:sp>
        <p:nvSpPr>
          <p:cNvPr id="347" name="Google Shape;347;p25"/>
          <p:cNvSpPr txBox="1"/>
          <p:nvPr/>
        </p:nvSpPr>
        <p:spPr>
          <a:xfrm>
            <a:off x="3745482" y="3274406"/>
            <a:ext cx="1653037" cy="34471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b="1" i="0" u="none" strike="noStrike" cap="none" dirty="0">
                <a:solidFill>
                  <a:srgbClr val="000000"/>
                </a:solidFill>
                <a:latin typeface="Nunito"/>
                <a:ea typeface="Nunito"/>
                <a:cs typeface="Nunito"/>
                <a:sym typeface="Nunito"/>
              </a:rPr>
              <a:t>Requerimientos</a:t>
            </a:r>
            <a:endParaRPr sz="700" dirty="0"/>
          </a:p>
        </p:txBody>
      </p:sp>
      <p:sp>
        <p:nvSpPr>
          <p:cNvPr id="348" name="Google Shape;348;p25"/>
          <p:cNvSpPr txBox="1"/>
          <p:nvPr/>
        </p:nvSpPr>
        <p:spPr>
          <a:xfrm>
            <a:off x="806650" y="3274406"/>
            <a:ext cx="1653037" cy="34471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b="1" i="0" u="none" strike="noStrike" cap="none" dirty="0">
                <a:solidFill>
                  <a:srgbClr val="000000"/>
                </a:solidFill>
                <a:latin typeface="Nunito"/>
                <a:ea typeface="Nunito"/>
                <a:cs typeface="Nunito"/>
                <a:sym typeface="Nunito"/>
              </a:rPr>
              <a:t>Visión</a:t>
            </a:r>
            <a:endParaRPr sz="700" dirty="0"/>
          </a:p>
        </p:txBody>
      </p:sp>
      <p:sp>
        <p:nvSpPr>
          <p:cNvPr id="349" name="Google Shape;349;p25"/>
          <p:cNvSpPr txBox="1"/>
          <p:nvPr/>
        </p:nvSpPr>
        <p:spPr>
          <a:xfrm>
            <a:off x="1054300" y="3712600"/>
            <a:ext cx="1157700" cy="276999"/>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900" dirty="0">
                <a:latin typeface="Nunito"/>
                <a:sym typeface="Nunito"/>
              </a:rPr>
              <a:t>Alcance y Problemática</a:t>
            </a:r>
            <a:endParaRPr sz="700" dirty="0"/>
          </a:p>
        </p:txBody>
      </p:sp>
      <p:sp>
        <p:nvSpPr>
          <p:cNvPr id="350" name="Google Shape;350;p25"/>
          <p:cNvSpPr txBox="1"/>
          <p:nvPr/>
        </p:nvSpPr>
        <p:spPr>
          <a:xfrm>
            <a:off x="6562213" y="3274406"/>
            <a:ext cx="1897239" cy="34471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600" b="1" dirty="0">
                <a:latin typeface="Nunito"/>
                <a:sym typeface="Nunito"/>
              </a:rPr>
              <a:t>ECS</a:t>
            </a:r>
            <a:endParaRPr sz="700" dirty="0"/>
          </a:p>
        </p:txBody>
      </p:sp>
      <p:sp>
        <p:nvSpPr>
          <p:cNvPr id="351" name="Google Shape;351;p25"/>
          <p:cNvSpPr txBox="1"/>
          <p:nvPr/>
        </p:nvSpPr>
        <p:spPr>
          <a:xfrm>
            <a:off x="445112" y="447675"/>
            <a:ext cx="8253776" cy="754053"/>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s-PE" sz="3500" b="0" i="0" u="none" strike="noStrike" cap="none" dirty="0">
                <a:solidFill>
                  <a:srgbClr val="000000"/>
                </a:solidFill>
                <a:latin typeface="Fira Sans Black"/>
                <a:ea typeface="Fira Sans Black"/>
                <a:cs typeface="Fira Sans Black"/>
                <a:sym typeface="Fira Sans Black"/>
              </a:rPr>
              <a:t>Contenidos</a:t>
            </a:r>
            <a:endParaRPr sz="700" dirty="0"/>
          </a:p>
        </p:txBody>
      </p:sp>
      <p:pic>
        <p:nvPicPr>
          <p:cNvPr id="352" name="Google Shape;352;p25"/>
          <p:cNvPicPr preferRelativeResize="0"/>
          <p:nvPr/>
        </p:nvPicPr>
        <p:blipFill>
          <a:blip r:embed="rId4">
            <a:alphaModFix/>
          </a:blip>
          <a:stretch>
            <a:fillRect/>
          </a:stretch>
        </p:blipFill>
        <p:spPr>
          <a:xfrm>
            <a:off x="857500" y="1567958"/>
            <a:ext cx="1551324" cy="1621254"/>
          </a:xfrm>
          <a:prstGeom prst="rect">
            <a:avLst/>
          </a:prstGeom>
          <a:noFill/>
          <a:ln>
            <a:noFill/>
          </a:ln>
        </p:spPr>
      </p:pic>
      <p:pic>
        <p:nvPicPr>
          <p:cNvPr id="353" name="Google Shape;353;p25"/>
          <p:cNvPicPr preferRelativeResize="0"/>
          <p:nvPr/>
        </p:nvPicPr>
        <p:blipFill>
          <a:blip r:embed="rId5">
            <a:alphaModFix/>
          </a:blip>
          <a:stretch>
            <a:fillRect/>
          </a:stretch>
        </p:blipFill>
        <p:spPr>
          <a:xfrm>
            <a:off x="3796326" y="1567958"/>
            <a:ext cx="1551324" cy="1621254"/>
          </a:xfrm>
          <a:prstGeom prst="rect">
            <a:avLst/>
          </a:prstGeom>
          <a:noFill/>
          <a:ln>
            <a:noFill/>
          </a:ln>
        </p:spPr>
      </p:pic>
      <p:pic>
        <p:nvPicPr>
          <p:cNvPr id="354" name="Google Shape;354;p25"/>
          <p:cNvPicPr preferRelativeResize="0"/>
          <p:nvPr/>
        </p:nvPicPr>
        <p:blipFill>
          <a:blip r:embed="rId6">
            <a:alphaModFix/>
          </a:blip>
          <a:stretch>
            <a:fillRect/>
          </a:stretch>
        </p:blipFill>
        <p:spPr>
          <a:xfrm>
            <a:off x="6739301" y="1567959"/>
            <a:ext cx="1551324" cy="1621254"/>
          </a:xfrm>
          <a:prstGeom prst="rect">
            <a:avLst/>
          </a:prstGeom>
          <a:noFill/>
          <a:ln>
            <a:noFill/>
          </a:ln>
        </p:spPr>
      </p:pic>
      <p:sp>
        <p:nvSpPr>
          <p:cNvPr id="355" name="Google Shape;355;p25"/>
          <p:cNvSpPr/>
          <p:nvPr/>
        </p:nvSpPr>
        <p:spPr>
          <a:xfrm>
            <a:off x="2364440" y="1790637"/>
            <a:ext cx="1749741" cy="432663"/>
          </a:xfrm>
          <a:custGeom>
            <a:avLst/>
            <a:gdLst/>
            <a:ahLst/>
            <a:cxnLst/>
            <a:rect l="l" t="t" r="r" b="b"/>
            <a:pathLst>
              <a:path w="3499482" h="865326" extrusionOk="0">
                <a:moveTo>
                  <a:pt x="0" y="0"/>
                </a:moveTo>
                <a:lnTo>
                  <a:pt x="3499482" y="0"/>
                </a:lnTo>
                <a:lnTo>
                  <a:pt x="3499482" y="865326"/>
                </a:lnTo>
                <a:lnTo>
                  <a:pt x="0" y="865326"/>
                </a:lnTo>
                <a:lnTo>
                  <a:pt x="0" y="0"/>
                </a:lnTo>
                <a:close/>
              </a:path>
            </a:pathLst>
          </a:custGeom>
          <a:blipFill rotWithShape="1">
            <a:blip r:embed="rId7">
              <a:alphaModFix/>
            </a:blip>
            <a:stretch>
              <a:fillRect/>
            </a:stretch>
          </a:blipFill>
          <a:ln>
            <a:noFill/>
          </a:ln>
        </p:spPr>
        <p:txBody>
          <a:bodyPr/>
          <a:lstStyle/>
          <a:p>
            <a:endParaRPr lang="es-PE"/>
          </a:p>
        </p:txBody>
      </p:sp>
      <p:sp>
        <p:nvSpPr>
          <p:cNvPr id="356" name="Google Shape;356;p25"/>
          <p:cNvSpPr/>
          <p:nvPr/>
        </p:nvSpPr>
        <p:spPr>
          <a:xfrm>
            <a:off x="2659759" y="1480104"/>
            <a:ext cx="1559249" cy="385559"/>
          </a:xfrm>
          <a:custGeom>
            <a:avLst/>
            <a:gdLst/>
            <a:ahLst/>
            <a:cxnLst/>
            <a:rect l="l" t="t" r="r" b="b"/>
            <a:pathLst>
              <a:path w="3118497" h="771119" extrusionOk="0">
                <a:moveTo>
                  <a:pt x="0" y="0"/>
                </a:moveTo>
                <a:lnTo>
                  <a:pt x="3118497" y="0"/>
                </a:lnTo>
                <a:lnTo>
                  <a:pt x="3118497" y="771119"/>
                </a:lnTo>
                <a:lnTo>
                  <a:pt x="0" y="771119"/>
                </a:lnTo>
                <a:lnTo>
                  <a:pt x="0" y="0"/>
                </a:lnTo>
                <a:close/>
              </a:path>
            </a:pathLst>
          </a:custGeom>
          <a:blipFill rotWithShape="1">
            <a:blip r:embed="rId7">
              <a:alphaModFix/>
            </a:blip>
            <a:stretch>
              <a:fillRect/>
            </a:stretch>
          </a:blipFill>
          <a:ln>
            <a:noFill/>
          </a:ln>
        </p:spPr>
        <p:txBody>
          <a:bodyPr/>
          <a:lstStyle/>
          <a:p>
            <a:endParaRPr lang="es-PE"/>
          </a:p>
        </p:txBody>
      </p:sp>
      <p:sp>
        <p:nvSpPr>
          <p:cNvPr id="357" name="Google Shape;357;p25"/>
          <p:cNvSpPr/>
          <p:nvPr/>
        </p:nvSpPr>
        <p:spPr>
          <a:xfrm>
            <a:off x="7911121" y="2818560"/>
            <a:ext cx="1749741" cy="432663"/>
          </a:xfrm>
          <a:custGeom>
            <a:avLst/>
            <a:gdLst/>
            <a:ahLst/>
            <a:cxnLst/>
            <a:rect l="l" t="t" r="r" b="b"/>
            <a:pathLst>
              <a:path w="3499482" h="865326" extrusionOk="0">
                <a:moveTo>
                  <a:pt x="0" y="0"/>
                </a:moveTo>
                <a:lnTo>
                  <a:pt x="3499482" y="0"/>
                </a:lnTo>
                <a:lnTo>
                  <a:pt x="3499482" y="865326"/>
                </a:lnTo>
                <a:lnTo>
                  <a:pt x="0" y="865326"/>
                </a:lnTo>
                <a:lnTo>
                  <a:pt x="0" y="0"/>
                </a:lnTo>
                <a:close/>
              </a:path>
            </a:pathLst>
          </a:custGeom>
          <a:blipFill rotWithShape="1">
            <a:blip r:embed="rId7">
              <a:alphaModFix/>
            </a:blip>
            <a:stretch>
              <a:fillRect/>
            </a:stretch>
          </a:blipFill>
          <a:ln>
            <a:noFill/>
          </a:ln>
        </p:spPr>
        <p:txBody>
          <a:bodyPr/>
          <a:lstStyle/>
          <a:p>
            <a:endParaRPr lang="es-PE"/>
          </a:p>
        </p:txBody>
      </p:sp>
      <p:sp>
        <p:nvSpPr>
          <p:cNvPr id="358" name="Google Shape;358;p25"/>
          <p:cNvSpPr/>
          <p:nvPr/>
        </p:nvSpPr>
        <p:spPr>
          <a:xfrm>
            <a:off x="8101614" y="2567388"/>
            <a:ext cx="1559249" cy="385560"/>
          </a:xfrm>
          <a:custGeom>
            <a:avLst/>
            <a:gdLst/>
            <a:ahLst/>
            <a:cxnLst/>
            <a:rect l="l" t="t" r="r" b="b"/>
            <a:pathLst>
              <a:path w="3118497" h="771119" extrusionOk="0">
                <a:moveTo>
                  <a:pt x="0" y="0"/>
                </a:moveTo>
                <a:lnTo>
                  <a:pt x="3118497" y="0"/>
                </a:lnTo>
                <a:lnTo>
                  <a:pt x="3118497" y="771119"/>
                </a:lnTo>
                <a:lnTo>
                  <a:pt x="0" y="771119"/>
                </a:lnTo>
                <a:lnTo>
                  <a:pt x="0" y="0"/>
                </a:lnTo>
                <a:close/>
              </a:path>
            </a:pathLst>
          </a:custGeom>
          <a:blipFill rotWithShape="1">
            <a:blip r:embed="rId7">
              <a:alphaModFix/>
            </a:blip>
            <a:stretch>
              <a:fillRect/>
            </a:stretch>
          </a:blipFill>
          <a:ln>
            <a:noFill/>
          </a:ln>
        </p:spPr>
        <p:txBody>
          <a:bodyPr/>
          <a:lstStyle/>
          <a:p>
            <a:endParaRPr lang="es-PE"/>
          </a:p>
        </p:txBody>
      </p:sp>
      <p:sp>
        <p:nvSpPr>
          <p:cNvPr id="359" name="Google Shape;359;p25"/>
          <p:cNvSpPr/>
          <p:nvPr/>
        </p:nvSpPr>
        <p:spPr>
          <a:xfrm>
            <a:off x="-697460" y="2793962"/>
            <a:ext cx="1749741" cy="432663"/>
          </a:xfrm>
          <a:custGeom>
            <a:avLst/>
            <a:gdLst/>
            <a:ahLst/>
            <a:cxnLst/>
            <a:rect l="l" t="t" r="r" b="b"/>
            <a:pathLst>
              <a:path w="3499482" h="865326" extrusionOk="0">
                <a:moveTo>
                  <a:pt x="0" y="0"/>
                </a:moveTo>
                <a:lnTo>
                  <a:pt x="3499482" y="0"/>
                </a:lnTo>
                <a:lnTo>
                  <a:pt x="3499482" y="865326"/>
                </a:lnTo>
                <a:lnTo>
                  <a:pt x="0" y="865326"/>
                </a:lnTo>
                <a:lnTo>
                  <a:pt x="0" y="0"/>
                </a:lnTo>
                <a:close/>
              </a:path>
            </a:pathLst>
          </a:custGeom>
          <a:blipFill rotWithShape="1">
            <a:blip r:embed="rId7">
              <a:alphaModFix/>
            </a:blip>
            <a:stretch>
              <a:fillRect/>
            </a:stretch>
          </a:blipFill>
          <a:ln>
            <a:noFill/>
          </a:ln>
        </p:spPr>
        <p:txBody>
          <a:bodyPr/>
          <a:lstStyle/>
          <a:p>
            <a:endParaRPr lang="es-PE"/>
          </a:p>
        </p:txBody>
      </p:sp>
      <p:sp>
        <p:nvSpPr>
          <p:cNvPr id="360" name="Google Shape;360;p25"/>
          <p:cNvSpPr/>
          <p:nvPr/>
        </p:nvSpPr>
        <p:spPr>
          <a:xfrm>
            <a:off x="-402141" y="2483430"/>
            <a:ext cx="1559249" cy="385560"/>
          </a:xfrm>
          <a:custGeom>
            <a:avLst/>
            <a:gdLst/>
            <a:ahLst/>
            <a:cxnLst/>
            <a:rect l="l" t="t" r="r" b="b"/>
            <a:pathLst>
              <a:path w="3118497" h="771119" extrusionOk="0">
                <a:moveTo>
                  <a:pt x="0" y="0"/>
                </a:moveTo>
                <a:lnTo>
                  <a:pt x="3118497" y="0"/>
                </a:lnTo>
                <a:lnTo>
                  <a:pt x="3118497" y="771119"/>
                </a:lnTo>
                <a:lnTo>
                  <a:pt x="0" y="771119"/>
                </a:lnTo>
                <a:lnTo>
                  <a:pt x="0" y="0"/>
                </a:lnTo>
                <a:close/>
              </a:path>
            </a:pathLst>
          </a:custGeom>
          <a:blipFill rotWithShape="1">
            <a:blip r:embed="rId7">
              <a:alphaModFix/>
            </a:blip>
            <a:stretch>
              <a:fillRect/>
            </a:stretch>
          </a:blipFill>
          <a:ln>
            <a:noFill/>
          </a:ln>
        </p:spPr>
        <p:txBody>
          <a:bodyPr/>
          <a:lstStyle/>
          <a:p>
            <a:endParaRPr lang="es-PE"/>
          </a:p>
        </p:txBody>
      </p:sp>
      <p:sp>
        <p:nvSpPr>
          <p:cNvPr id="361" name="Google Shape;361;p25"/>
          <p:cNvSpPr/>
          <p:nvPr/>
        </p:nvSpPr>
        <p:spPr>
          <a:xfrm>
            <a:off x="-621710" y="2793962"/>
            <a:ext cx="1749741" cy="432663"/>
          </a:xfrm>
          <a:custGeom>
            <a:avLst/>
            <a:gdLst/>
            <a:ahLst/>
            <a:cxnLst/>
            <a:rect l="l" t="t" r="r" b="b"/>
            <a:pathLst>
              <a:path w="3499482" h="865326" extrusionOk="0">
                <a:moveTo>
                  <a:pt x="0" y="0"/>
                </a:moveTo>
                <a:lnTo>
                  <a:pt x="3499482" y="0"/>
                </a:lnTo>
                <a:lnTo>
                  <a:pt x="3499482" y="865326"/>
                </a:lnTo>
                <a:lnTo>
                  <a:pt x="0" y="865326"/>
                </a:lnTo>
                <a:lnTo>
                  <a:pt x="0" y="0"/>
                </a:lnTo>
                <a:close/>
              </a:path>
            </a:pathLst>
          </a:custGeom>
          <a:blipFill rotWithShape="1">
            <a:blip r:embed="rId7">
              <a:alphaModFix/>
            </a:blip>
            <a:stretch>
              <a:fillRect/>
            </a:stretch>
          </a:blipFill>
          <a:ln>
            <a:noFill/>
          </a:ln>
        </p:spPr>
        <p:txBody>
          <a:bodyPr/>
          <a:lstStyle/>
          <a:p>
            <a:endParaRPr lang="es-PE"/>
          </a:p>
        </p:txBody>
      </p:sp>
      <p:sp>
        <p:nvSpPr>
          <p:cNvPr id="362" name="Google Shape;362;p25"/>
          <p:cNvSpPr/>
          <p:nvPr/>
        </p:nvSpPr>
        <p:spPr>
          <a:xfrm>
            <a:off x="-326391" y="2483430"/>
            <a:ext cx="1559249" cy="385560"/>
          </a:xfrm>
          <a:custGeom>
            <a:avLst/>
            <a:gdLst/>
            <a:ahLst/>
            <a:cxnLst/>
            <a:rect l="l" t="t" r="r" b="b"/>
            <a:pathLst>
              <a:path w="3118497" h="771119" extrusionOk="0">
                <a:moveTo>
                  <a:pt x="0" y="0"/>
                </a:moveTo>
                <a:lnTo>
                  <a:pt x="3118497" y="0"/>
                </a:lnTo>
                <a:lnTo>
                  <a:pt x="3118497" y="771119"/>
                </a:lnTo>
                <a:lnTo>
                  <a:pt x="0" y="771119"/>
                </a:lnTo>
                <a:lnTo>
                  <a:pt x="0" y="0"/>
                </a:lnTo>
                <a:close/>
              </a:path>
            </a:pathLst>
          </a:custGeom>
          <a:blipFill rotWithShape="1">
            <a:blip r:embed="rId7">
              <a:alphaModFix/>
            </a:blip>
            <a:stretch>
              <a:fillRect/>
            </a:stretch>
          </a:blipFill>
          <a:ln>
            <a:noFill/>
          </a:ln>
        </p:spPr>
        <p:txBody>
          <a:bodyPr/>
          <a:lstStyle/>
          <a:p>
            <a:endParaRPr lang="es-PE"/>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grpSp>
        <p:nvGrpSpPr>
          <p:cNvPr id="823" name="Google Shape;823;p38"/>
          <p:cNvGrpSpPr/>
          <p:nvPr/>
        </p:nvGrpSpPr>
        <p:grpSpPr>
          <a:xfrm>
            <a:off x="514350" y="1622655"/>
            <a:ext cx="3071521" cy="446712"/>
            <a:chOff x="0" y="0"/>
            <a:chExt cx="8190721" cy="1191231"/>
          </a:xfrm>
        </p:grpSpPr>
        <p:sp>
          <p:nvSpPr>
            <p:cNvPr id="824" name="Google Shape;824;p38"/>
            <p:cNvSpPr/>
            <p:nvPr/>
          </p:nvSpPr>
          <p:spPr>
            <a:xfrm>
              <a:off x="0"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sp>
          <p:nvSpPr>
            <p:cNvPr id="825" name="Google Shape;825;p38"/>
            <p:cNvSpPr/>
            <p:nvPr/>
          </p:nvSpPr>
          <p:spPr>
            <a:xfrm>
              <a:off x="3373243"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grpSp>
      <p:sp>
        <p:nvSpPr>
          <p:cNvPr id="838" name="Google Shape;838;p38"/>
          <p:cNvSpPr txBox="1"/>
          <p:nvPr/>
        </p:nvSpPr>
        <p:spPr>
          <a:xfrm>
            <a:off x="767061" y="447675"/>
            <a:ext cx="2924657" cy="1508105"/>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s-PE" sz="3500" b="0" i="0" u="none" strike="noStrike" cap="none" dirty="0">
                <a:solidFill>
                  <a:srgbClr val="000000"/>
                </a:solidFill>
                <a:latin typeface="Fira Sans Black"/>
                <a:ea typeface="Fira Sans Black"/>
                <a:cs typeface="Fira Sans Black"/>
                <a:sym typeface="Fira Sans Black"/>
              </a:rPr>
              <a:t>Elementos </a:t>
            </a:r>
            <a:r>
              <a:rPr lang="es-ES" sz="3500" b="0" i="0" u="none" strike="noStrike" cap="none" dirty="0">
                <a:solidFill>
                  <a:srgbClr val="000000"/>
                </a:solidFill>
                <a:latin typeface="Fira Sans Black"/>
                <a:ea typeface="Fira Sans Black"/>
                <a:cs typeface="Fira Sans Black"/>
                <a:sym typeface="Fira Sans Black"/>
              </a:rPr>
              <a:t>d</a:t>
            </a:r>
            <a:r>
              <a:rPr lang="es-PE" sz="3500" dirty="0">
                <a:latin typeface="Fira Sans Black"/>
                <a:sym typeface="Fira Sans Black"/>
              </a:rPr>
              <a:t>e Configuración</a:t>
            </a:r>
            <a:endParaRPr sz="700" dirty="0"/>
          </a:p>
        </p:txBody>
      </p:sp>
      <p:sp>
        <p:nvSpPr>
          <p:cNvPr id="848" name="Google Shape;848;p38"/>
          <p:cNvSpPr/>
          <p:nvPr/>
        </p:nvSpPr>
        <p:spPr>
          <a:xfrm>
            <a:off x="8102710" y="-95250"/>
            <a:ext cx="3769108" cy="931998"/>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849" name="Google Shape;849;p38"/>
          <p:cNvSpPr/>
          <p:nvPr/>
        </p:nvSpPr>
        <p:spPr>
          <a:xfrm>
            <a:off x="8248596" y="2608906"/>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850" name="Google Shape;850;p38"/>
          <p:cNvSpPr/>
          <p:nvPr/>
        </p:nvSpPr>
        <p:spPr>
          <a:xfrm>
            <a:off x="8546116" y="465999"/>
            <a:ext cx="3769108" cy="931998"/>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851" name="Google Shape;851;p38"/>
          <p:cNvSpPr/>
          <p:nvPr/>
        </p:nvSpPr>
        <p:spPr>
          <a:xfrm>
            <a:off x="8102710" y="3149572"/>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852" name="Google Shape;852;p38"/>
          <p:cNvSpPr/>
          <p:nvPr/>
        </p:nvSpPr>
        <p:spPr>
          <a:xfrm>
            <a:off x="8336128" y="936095"/>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853" name="Google Shape;853;p38"/>
          <p:cNvSpPr/>
          <p:nvPr/>
        </p:nvSpPr>
        <p:spPr>
          <a:xfrm>
            <a:off x="8322833" y="3564052"/>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854" name="Google Shape;854;p38"/>
          <p:cNvSpPr/>
          <p:nvPr/>
        </p:nvSpPr>
        <p:spPr>
          <a:xfrm>
            <a:off x="8102710" y="1380013"/>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855" name="Google Shape;855;p38"/>
          <p:cNvSpPr/>
          <p:nvPr/>
        </p:nvSpPr>
        <p:spPr>
          <a:xfrm>
            <a:off x="8089416" y="4007969"/>
            <a:ext cx="3769108" cy="931997"/>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856" name="Google Shape;856;p38"/>
          <p:cNvSpPr/>
          <p:nvPr/>
        </p:nvSpPr>
        <p:spPr>
          <a:xfrm>
            <a:off x="8089416" y="1956360"/>
            <a:ext cx="3769108" cy="931997"/>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857" name="Google Shape;857;p38"/>
          <p:cNvSpPr/>
          <p:nvPr/>
        </p:nvSpPr>
        <p:spPr>
          <a:xfrm>
            <a:off x="8336128" y="4397428"/>
            <a:ext cx="3769108" cy="931997"/>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graphicFrame>
        <p:nvGraphicFramePr>
          <p:cNvPr id="3" name="Tabla 2">
            <a:extLst>
              <a:ext uri="{FF2B5EF4-FFF2-40B4-BE49-F238E27FC236}">
                <a16:creationId xmlns:a16="http://schemas.microsoft.com/office/drawing/2014/main" id="{DAB18742-0D91-4D13-B868-66E1F4CAA97C}"/>
              </a:ext>
            </a:extLst>
          </p:cNvPr>
          <p:cNvGraphicFramePr>
            <a:graphicFrameLocks noGrp="1"/>
          </p:cNvGraphicFramePr>
          <p:nvPr>
            <p:extLst>
              <p:ext uri="{D42A27DB-BD31-4B8C-83A1-F6EECF244321}">
                <p14:modId xmlns:p14="http://schemas.microsoft.com/office/powerpoint/2010/main" val="3621550689"/>
              </p:ext>
            </p:extLst>
          </p:nvPr>
        </p:nvGraphicFramePr>
        <p:xfrm>
          <a:off x="4567201" y="106092"/>
          <a:ext cx="3349686" cy="4916281"/>
        </p:xfrm>
        <a:graphic>
          <a:graphicData uri="http://schemas.openxmlformats.org/drawingml/2006/table">
            <a:tbl>
              <a:tblPr firstRow="1" firstCol="1" bandRow="1"/>
              <a:tblGrid>
                <a:gridCol w="933531">
                  <a:extLst>
                    <a:ext uri="{9D8B030D-6E8A-4147-A177-3AD203B41FA5}">
                      <a16:colId xmlns:a16="http://schemas.microsoft.com/office/drawing/2014/main" val="3911337922"/>
                    </a:ext>
                  </a:extLst>
                </a:gridCol>
                <a:gridCol w="933531">
                  <a:extLst>
                    <a:ext uri="{9D8B030D-6E8A-4147-A177-3AD203B41FA5}">
                      <a16:colId xmlns:a16="http://schemas.microsoft.com/office/drawing/2014/main" val="2637900556"/>
                    </a:ext>
                  </a:extLst>
                </a:gridCol>
                <a:gridCol w="933531">
                  <a:extLst>
                    <a:ext uri="{9D8B030D-6E8A-4147-A177-3AD203B41FA5}">
                      <a16:colId xmlns:a16="http://schemas.microsoft.com/office/drawing/2014/main" val="2342654742"/>
                    </a:ext>
                  </a:extLst>
                </a:gridCol>
                <a:gridCol w="549093">
                  <a:extLst>
                    <a:ext uri="{9D8B030D-6E8A-4147-A177-3AD203B41FA5}">
                      <a16:colId xmlns:a16="http://schemas.microsoft.com/office/drawing/2014/main" val="3756352655"/>
                    </a:ext>
                  </a:extLst>
                </a:gridCol>
              </a:tblGrid>
              <a:tr h="125169">
                <a:tc>
                  <a:txBody>
                    <a:bodyPr/>
                    <a:lstStyle/>
                    <a:p>
                      <a:pPr>
                        <a:lnSpc>
                          <a:spcPct val="107000"/>
                        </a:lnSpc>
                        <a:spcAft>
                          <a:spcPts val="0"/>
                        </a:spcAft>
                      </a:pPr>
                      <a:r>
                        <a:rPr lang="es-ES" sz="7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Metodología </a:t>
                      </a:r>
                      <a:endParaRPr lang="es-PE" sz="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
                        <a:lnSpc>
                          <a:spcPct val="107000"/>
                        </a:lnSpc>
                        <a:spcAft>
                          <a:spcPts val="0"/>
                        </a:spcAft>
                      </a:pP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Etapa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Lista ECS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Fecha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206092"/>
                  </a:ext>
                </a:extLst>
              </a:tr>
              <a:tr h="125169">
                <a:tc rowSpan="26">
                  <a:txBody>
                    <a:bodyPr/>
                    <a:lstStyle/>
                    <a:p>
                      <a:pPr marL="62865" algn="ctr">
                        <a:lnSpc>
                          <a:spcPct val="107000"/>
                        </a:lnSpc>
                        <a:spcAft>
                          <a:spcPts val="0"/>
                        </a:spcAft>
                      </a:pPr>
                      <a:r>
                        <a:rPr lang="es-ES" sz="1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62865" algn="ctr">
                        <a:lnSpc>
                          <a:spcPct val="107000"/>
                        </a:lnSpc>
                        <a:spcAft>
                          <a:spcPts val="0"/>
                        </a:spcAft>
                      </a:pPr>
                      <a:r>
                        <a:rPr lang="es-ES" sz="1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70" algn="ctr">
                        <a:lnSpc>
                          <a:spcPct val="107000"/>
                        </a:lnSpc>
                        <a:spcAft>
                          <a:spcPts val="0"/>
                        </a:spcAft>
                      </a:pPr>
                      <a:r>
                        <a:rPr lang="es-ES" sz="1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RUP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marR="1270" algn="ctr">
                        <a:lnSpc>
                          <a:spcPct val="107000"/>
                        </a:lnSpc>
                        <a:spcAft>
                          <a:spcPts val="0"/>
                        </a:spcAft>
                      </a:pP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INICIO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Plan de proyecto</a:t>
                      </a:r>
                      <a:r>
                        <a:rPr lang="es-ES" sz="7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03-09-2023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589608"/>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Plan de calidad</a:t>
                      </a:r>
                      <a:r>
                        <a:rPr lang="es-ES" sz="7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04-09-2023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608719"/>
                  </a:ext>
                </a:extLst>
              </a:tr>
              <a:tr h="221214">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Plan de gestión de configuración</a:t>
                      </a:r>
                      <a:r>
                        <a:rPr lang="es-ES" sz="7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05-09-2023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0331319"/>
                  </a:ext>
                </a:extLst>
              </a:tr>
              <a:tr h="221214">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Plan de gestión de riesgos</a:t>
                      </a:r>
                      <a:r>
                        <a:rPr lang="es-ES" sz="7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08-09-2023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2602685"/>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Registros del proyecto</a:t>
                      </a:r>
                      <a:r>
                        <a:rPr lang="es-ES" sz="7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09-09-2023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0270169"/>
                  </a:ext>
                </a:extLst>
              </a:tr>
              <a:tr h="221214">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Material de apoyo al cliente</a:t>
                      </a:r>
                      <a:r>
                        <a:rPr lang="es-ES" sz="7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10-09-2023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9538028"/>
                  </a:ext>
                </a:extLst>
              </a:tr>
              <a:tr h="221214">
                <a:tc vMerge="1">
                  <a:txBody>
                    <a:bodyPr/>
                    <a:lstStyle/>
                    <a:p>
                      <a:endParaRPr lang="es-PE"/>
                    </a:p>
                  </a:txBody>
                  <a:tcPr/>
                </a:tc>
                <a:tc rowSpan="6">
                  <a:txBody>
                    <a:bodyPr/>
                    <a:lstStyle/>
                    <a:p>
                      <a:pPr marR="4445" algn="ctr">
                        <a:lnSpc>
                          <a:spcPct val="107000"/>
                        </a:lnSpc>
                        <a:spcAft>
                          <a:spcPts val="0"/>
                        </a:spcAft>
                      </a:pP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ELABORACIÓN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Especificación de requisitos</a:t>
                      </a:r>
                      <a:r>
                        <a:rPr lang="es-ES" sz="7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11-09-2023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8678238"/>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Requisitos de negocio </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12-09-2023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821778"/>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Requisitos de usuario</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15-09-2023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0886864"/>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Requisitos de sistema</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20-09-2023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501309"/>
                  </a:ext>
                </a:extLst>
              </a:tr>
              <a:tr h="221214">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Matriz de trazabilidad de requisitos </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05-10-2023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4071049"/>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Documentos de diseño</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15-10-2023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623509"/>
                  </a:ext>
                </a:extLst>
              </a:tr>
              <a:tr h="317258">
                <a:tc vMerge="1">
                  <a:txBody>
                    <a:bodyPr/>
                    <a:lstStyle/>
                    <a:p>
                      <a:endParaRPr lang="es-PE"/>
                    </a:p>
                  </a:txBody>
                  <a:tcPr/>
                </a:tc>
                <a:tc rowSpan="6">
                  <a:txBody>
                    <a:bodyPr/>
                    <a:lstStyle/>
                    <a:p>
                      <a:pPr marL="1270" algn="ctr">
                        <a:lnSpc>
                          <a:spcPct val="107000"/>
                        </a:lnSpc>
                        <a:spcAft>
                          <a:spcPts val="0"/>
                        </a:spcAft>
                      </a:pP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DESARROLLO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Resultados de la resolución y análisis de decisión</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20-10-2023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3324667"/>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Código fuente</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25-10-2023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455116"/>
                  </a:ext>
                </a:extLst>
              </a:tr>
              <a:tr h="221214">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Plan de integración de software</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28-10-2023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141110"/>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Plan de pruebas</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01-11-2023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562091"/>
                  </a:ext>
                </a:extLst>
              </a:tr>
              <a:tr h="221214">
                <a:tc vMerge="1">
                  <a:txBody>
                    <a:bodyPr/>
                    <a:lstStyle/>
                    <a:p>
                      <a:endParaRPr lang="es-PE"/>
                    </a:p>
                  </a:txBody>
                  <a:tcPr/>
                </a:tc>
                <a:tc vMerge="1">
                  <a:txBody>
                    <a:bodyPr/>
                    <a:lstStyle/>
                    <a:p>
                      <a:endParaRPr lang="es-PE"/>
                    </a:p>
                  </a:txBody>
                  <a:tcPr/>
                </a:tc>
                <a:tc>
                  <a:txBody>
                    <a:bodyPr/>
                    <a:lstStyle/>
                    <a:p>
                      <a:pPr algn="just">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Datos de pruebas y casos de pruebas </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02-11-2023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3515331"/>
                  </a:ext>
                </a:extLst>
              </a:tr>
              <a:tr h="317258">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Plan de instalación/mantenimiento</a:t>
                      </a:r>
                      <a:r>
                        <a:rPr lang="es-ES" sz="7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02-11-2023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0304144"/>
                  </a:ext>
                </a:extLst>
              </a:tr>
              <a:tr h="221214">
                <a:tc vMerge="1">
                  <a:txBody>
                    <a:bodyPr/>
                    <a:lstStyle/>
                    <a:p>
                      <a:endParaRPr lang="es-PE"/>
                    </a:p>
                  </a:txBody>
                  <a:tcPr/>
                </a:tc>
                <a:tc rowSpan="8">
                  <a:txBody>
                    <a:bodyPr/>
                    <a:lstStyle/>
                    <a:p>
                      <a:pPr marL="1270" algn="ctr">
                        <a:lnSpc>
                          <a:spcPct val="107000"/>
                        </a:lnSpc>
                        <a:spcAft>
                          <a:spcPts val="0"/>
                        </a:spcAft>
                      </a:pP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TRANSICIÓN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Documentos de manual de usuario</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05-11-2023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3096940"/>
                  </a:ext>
                </a:extLst>
              </a:tr>
              <a:tr h="221214">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Plan de entrega de servicios</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15-11-2023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7332583"/>
                  </a:ext>
                </a:extLst>
              </a:tr>
              <a:tr h="221214">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Informes de investigación</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18-11-2023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1182521"/>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Informes de estimación</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20-11-2023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185568"/>
                  </a:ext>
                </a:extLst>
              </a:tr>
              <a:tr h="221214">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Informes de cierre del proyecto</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25-11-2023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3148235"/>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Prototipos </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05-12-2023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8124822"/>
                  </a:ext>
                </a:extLst>
              </a:tr>
              <a:tr h="125169">
                <a:tc vMerge="1">
                  <a:txBody>
                    <a:bodyPr/>
                    <a:lstStyle/>
                    <a:p>
                      <a:endParaRPr lang="es-PE"/>
                    </a:p>
                  </a:txBody>
                  <a:tcPr/>
                </a:tc>
                <a:tc vMerge="1">
                  <a:txBody>
                    <a:bodyPr/>
                    <a:lstStyle/>
                    <a:p>
                      <a:endParaRPr lang="es-PE"/>
                    </a:p>
                  </a:txBody>
                  <a:tcPr/>
                </a:tc>
                <a:tc>
                  <a:txBody>
                    <a:bodyPr/>
                    <a:lstStyle/>
                    <a:p>
                      <a:pP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Informes de métricas</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08-12-2023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6346068"/>
                  </a:ext>
                </a:extLst>
              </a:tr>
              <a:tr h="221214">
                <a:tc vMerge="1">
                  <a:txBody>
                    <a:bodyPr/>
                    <a:lstStyle/>
                    <a:p>
                      <a:endParaRPr lang="es-PE"/>
                    </a:p>
                  </a:txBody>
                  <a:tcPr/>
                </a:tc>
                <a:tc vMerge="1">
                  <a:txBody>
                    <a:bodyPr/>
                    <a:lstStyle/>
                    <a:p>
                      <a:endParaRPr lang="es-PE"/>
                    </a:p>
                  </a:txBody>
                  <a:tcPr/>
                </a:tc>
                <a:tc>
                  <a:txBody>
                    <a:bodyPr/>
                    <a:lstStyle/>
                    <a:p>
                      <a:pPr algn="just">
                        <a:lnSpc>
                          <a:spcPct val="107000"/>
                        </a:lnSpc>
                        <a:spcAft>
                          <a:spcPts val="0"/>
                        </a:spcAft>
                      </a:pPr>
                      <a:r>
                        <a:rPr lang="es-ES" sz="600" kern="100">
                          <a:solidFill>
                            <a:srgbClr val="000000"/>
                          </a:solidFill>
                          <a:effectLst/>
                          <a:latin typeface="Arial" panose="020B0604020202020204" pitchFamily="34" charset="0"/>
                          <a:ea typeface="Arial" panose="020B0604020202020204" pitchFamily="34" charset="0"/>
                          <a:cs typeface="Times New Roman" panose="02020603050405020304" pitchFamily="18" charset="0"/>
                        </a:rPr>
                        <a:t>Todos los entregables enviados al cliente </a:t>
                      </a:r>
                      <a:r>
                        <a:rPr lang="es-ES" sz="7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s-PE" sz="6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ct val="107000"/>
                        </a:lnSpc>
                        <a:spcAft>
                          <a:spcPts val="0"/>
                        </a:spcAft>
                      </a:pPr>
                      <a:r>
                        <a:rPr lang="es-ES" sz="6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12-12-2023 </a:t>
                      </a:r>
                      <a:endParaRPr lang="es-PE" sz="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46" marR="20276" marT="136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9628887"/>
                  </a:ext>
                </a:extLst>
              </a:tr>
            </a:tbl>
          </a:graphicData>
        </a:graphic>
      </p:graphicFrame>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grpSp>
        <p:nvGrpSpPr>
          <p:cNvPr id="914" name="Google Shape;914;p40"/>
          <p:cNvGrpSpPr/>
          <p:nvPr/>
        </p:nvGrpSpPr>
        <p:grpSpPr>
          <a:xfrm>
            <a:off x="4908146" y="-188275"/>
            <a:ext cx="4895432" cy="5465096"/>
            <a:chOff x="0" y="0"/>
            <a:chExt cx="13054485" cy="14573589"/>
          </a:xfrm>
        </p:grpSpPr>
        <p:sp>
          <p:nvSpPr>
            <p:cNvPr id="915" name="Google Shape;915;p40"/>
            <p:cNvSpPr/>
            <p:nvPr/>
          </p:nvSpPr>
          <p:spPr>
            <a:xfrm>
              <a:off x="2752207" y="0"/>
              <a:ext cx="10302278" cy="2547472"/>
            </a:xfrm>
            <a:custGeom>
              <a:avLst/>
              <a:gdLst/>
              <a:ahLst/>
              <a:cxnLst/>
              <a:rect l="l" t="t" r="r" b="b"/>
              <a:pathLst>
                <a:path w="10302278" h="2547472" extrusionOk="0">
                  <a:moveTo>
                    <a:pt x="0" y="0"/>
                  </a:moveTo>
                  <a:lnTo>
                    <a:pt x="10302277" y="0"/>
                  </a:lnTo>
                  <a:lnTo>
                    <a:pt x="10302277" y="2547472"/>
                  </a:lnTo>
                  <a:lnTo>
                    <a:pt x="0" y="2547472"/>
                  </a:lnTo>
                  <a:lnTo>
                    <a:pt x="0" y="0"/>
                  </a:lnTo>
                  <a:close/>
                </a:path>
              </a:pathLst>
            </a:custGeom>
            <a:blipFill rotWithShape="1">
              <a:blip r:embed="rId3">
                <a:alphaModFix/>
              </a:blip>
              <a:stretch>
                <a:fillRect/>
              </a:stretch>
            </a:blipFill>
            <a:ln>
              <a:noFill/>
            </a:ln>
          </p:spPr>
          <p:txBody>
            <a:bodyPr/>
            <a:lstStyle/>
            <a:p>
              <a:endParaRPr lang="es-PE"/>
            </a:p>
          </p:txBody>
        </p:sp>
        <p:sp>
          <p:nvSpPr>
            <p:cNvPr id="916" name="Google Shape;916;p40"/>
            <p:cNvSpPr/>
            <p:nvPr/>
          </p:nvSpPr>
          <p:spPr>
            <a:xfrm>
              <a:off x="1118680" y="7183116"/>
              <a:ext cx="10302278" cy="2547472"/>
            </a:xfrm>
            <a:custGeom>
              <a:avLst/>
              <a:gdLst/>
              <a:ahLst/>
              <a:cxnLst/>
              <a:rect l="l" t="t" r="r" b="b"/>
              <a:pathLst>
                <a:path w="10302278" h="2547472" extrusionOk="0">
                  <a:moveTo>
                    <a:pt x="0" y="0"/>
                  </a:moveTo>
                  <a:lnTo>
                    <a:pt x="10302277" y="0"/>
                  </a:lnTo>
                  <a:lnTo>
                    <a:pt x="10302277" y="2547472"/>
                  </a:lnTo>
                  <a:lnTo>
                    <a:pt x="0" y="2547472"/>
                  </a:lnTo>
                  <a:lnTo>
                    <a:pt x="0" y="0"/>
                  </a:lnTo>
                  <a:close/>
                </a:path>
              </a:pathLst>
            </a:custGeom>
            <a:blipFill rotWithShape="1">
              <a:blip r:embed="rId3">
                <a:alphaModFix/>
              </a:blip>
              <a:stretch>
                <a:fillRect/>
              </a:stretch>
            </a:blipFill>
            <a:ln>
              <a:noFill/>
            </a:ln>
          </p:spPr>
          <p:txBody>
            <a:bodyPr/>
            <a:lstStyle/>
            <a:p>
              <a:endParaRPr lang="es-PE"/>
            </a:p>
          </p:txBody>
        </p:sp>
        <p:sp>
          <p:nvSpPr>
            <p:cNvPr id="917" name="Google Shape;917;p40"/>
            <p:cNvSpPr/>
            <p:nvPr/>
          </p:nvSpPr>
          <p:spPr>
            <a:xfrm>
              <a:off x="1931906" y="1273736"/>
              <a:ext cx="10302278" cy="2547472"/>
            </a:xfrm>
            <a:custGeom>
              <a:avLst/>
              <a:gdLst/>
              <a:ahLst/>
              <a:cxnLst/>
              <a:rect l="l" t="t" r="r" b="b"/>
              <a:pathLst>
                <a:path w="10302278" h="2547472" extrusionOk="0">
                  <a:moveTo>
                    <a:pt x="0" y="0"/>
                  </a:moveTo>
                  <a:lnTo>
                    <a:pt x="10302278" y="0"/>
                  </a:lnTo>
                  <a:lnTo>
                    <a:pt x="10302278" y="2547472"/>
                  </a:lnTo>
                  <a:lnTo>
                    <a:pt x="0" y="2547472"/>
                  </a:lnTo>
                  <a:lnTo>
                    <a:pt x="0" y="0"/>
                  </a:lnTo>
                  <a:close/>
                </a:path>
              </a:pathLst>
            </a:custGeom>
            <a:blipFill rotWithShape="1">
              <a:blip r:embed="rId3">
                <a:alphaModFix/>
              </a:blip>
              <a:stretch>
                <a:fillRect/>
              </a:stretch>
            </a:blipFill>
            <a:ln>
              <a:noFill/>
            </a:ln>
          </p:spPr>
          <p:txBody>
            <a:bodyPr/>
            <a:lstStyle/>
            <a:p>
              <a:endParaRPr lang="es-PE"/>
            </a:p>
          </p:txBody>
        </p:sp>
        <p:sp>
          <p:nvSpPr>
            <p:cNvPr id="918" name="Google Shape;918;p40"/>
            <p:cNvSpPr/>
            <p:nvPr/>
          </p:nvSpPr>
          <p:spPr>
            <a:xfrm>
              <a:off x="1895568" y="8456852"/>
              <a:ext cx="10302278" cy="2547472"/>
            </a:xfrm>
            <a:custGeom>
              <a:avLst/>
              <a:gdLst/>
              <a:ahLst/>
              <a:cxnLst/>
              <a:rect l="l" t="t" r="r" b="b"/>
              <a:pathLst>
                <a:path w="10302278" h="2547472" extrusionOk="0">
                  <a:moveTo>
                    <a:pt x="0" y="0"/>
                  </a:moveTo>
                  <a:lnTo>
                    <a:pt x="10302277" y="0"/>
                  </a:lnTo>
                  <a:lnTo>
                    <a:pt x="10302277" y="2547473"/>
                  </a:lnTo>
                  <a:lnTo>
                    <a:pt x="0" y="2547473"/>
                  </a:lnTo>
                  <a:lnTo>
                    <a:pt x="0" y="0"/>
                  </a:lnTo>
                  <a:close/>
                </a:path>
              </a:pathLst>
            </a:custGeom>
            <a:blipFill rotWithShape="1">
              <a:blip r:embed="rId3">
                <a:alphaModFix/>
              </a:blip>
              <a:stretch>
                <a:fillRect/>
              </a:stretch>
            </a:blipFill>
            <a:ln>
              <a:noFill/>
            </a:ln>
          </p:spPr>
          <p:txBody>
            <a:bodyPr/>
            <a:lstStyle/>
            <a:p>
              <a:endParaRPr lang="es-PE"/>
            </a:p>
          </p:txBody>
        </p:sp>
        <p:sp>
          <p:nvSpPr>
            <p:cNvPr id="919" name="Google Shape;919;p40"/>
            <p:cNvSpPr/>
            <p:nvPr/>
          </p:nvSpPr>
          <p:spPr>
            <a:xfrm>
              <a:off x="1357934" y="2558672"/>
              <a:ext cx="10302278" cy="2547472"/>
            </a:xfrm>
            <a:custGeom>
              <a:avLst/>
              <a:gdLst/>
              <a:ahLst/>
              <a:cxnLst/>
              <a:rect l="l" t="t" r="r" b="b"/>
              <a:pathLst>
                <a:path w="10302278" h="2547472" extrusionOk="0">
                  <a:moveTo>
                    <a:pt x="0" y="0"/>
                  </a:moveTo>
                  <a:lnTo>
                    <a:pt x="10302278" y="0"/>
                  </a:lnTo>
                  <a:lnTo>
                    <a:pt x="10302278" y="2547473"/>
                  </a:lnTo>
                  <a:lnTo>
                    <a:pt x="0" y="2547473"/>
                  </a:lnTo>
                  <a:lnTo>
                    <a:pt x="0" y="0"/>
                  </a:lnTo>
                  <a:close/>
                </a:path>
              </a:pathLst>
            </a:custGeom>
            <a:blipFill rotWithShape="1">
              <a:blip r:embed="rId3">
                <a:alphaModFix/>
              </a:blip>
              <a:stretch>
                <a:fillRect/>
              </a:stretch>
            </a:blipFill>
            <a:ln>
              <a:noFill/>
            </a:ln>
          </p:spPr>
          <p:txBody>
            <a:bodyPr/>
            <a:lstStyle/>
            <a:p>
              <a:endParaRPr lang="es-PE"/>
            </a:p>
          </p:txBody>
        </p:sp>
        <p:sp>
          <p:nvSpPr>
            <p:cNvPr id="920" name="Google Shape;920;p40"/>
            <p:cNvSpPr/>
            <p:nvPr/>
          </p:nvSpPr>
          <p:spPr>
            <a:xfrm>
              <a:off x="1321596" y="9741788"/>
              <a:ext cx="10302278" cy="2547472"/>
            </a:xfrm>
            <a:custGeom>
              <a:avLst/>
              <a:gdLst/>
              <a:ahLst/>
              <a:cxnLst/>
              <a:rect l="l" t="t" r="r" b="b"/>
              <a:pathLst>
                <a:path w="10302278" h="2547472" extrusionOk="0">
                  <a:moveTo>
                    <a:pt x="0" y="0"/>
                  </a:moveTo>
                  <a:lnTo>
                    <a:pt x="10302278" y="0"/>
                  </a:lnTo>
                  <a:lnTo>
                    <a:pt x="10302278" y="2547473"/>
                  </a:lnTo>
                  <a:lnTo>
                    <a:pt x="0" y="2547473"/>
                  </a:lnTo>
                  <a:lnTo>
                    <a:pt x="0" y="0"/>
                  </a:lnTo>
                  <a:close/>
                </a:path>
              </a:pathLst>
            </a:custGeom>
            <a:blipFill rotWithShape="1">
              <a:blip r:embed="rId3">
                <a:alphaModFix/>
              </a:blip>
              <a:stretch>
                <a:fillRect/>
              </a:stretch>
            </a:blipFill>
            <a:ln>
              <a:noFill/>
            </a:ln>
          </p:spPr>
          <p:txBody>
            <a:bodyPr/>
            <a:lstStyle/>
            <a:p>
              <a:endParaRPr lang="es-PE"/>
            </a:p>
          </p:txBody>
        </p:sp>
        <p:sp>
          <p:nvSpPr>
            <p:cNvPr id="921" name="Google Shape;921;p40"/>
            <p:cNvSpPr/>
            <p:nvPr/>
          </p:nvSpPr>
          <p:spPr>
            <a:xfrm>
              <a:off x="719922" y="3772053"/>
              <a:ext cx="10302278" cy="2547472"/>
            </a:xfrm>
            <a:custGeom>
              <a:avLst/>
              <a:gdLst/>
              <a:ahLst/>
              <a:cxnLst/>
              <a:rect l="l" t="t" r="r" b="b"/>
              <a:pathLst>
                <a:path w="10302278" h="2547472" extrusionOk="0">
                  <a:moveTo>
                    <a:pt x="0" y="0"/>
                  </a:moveTo>
                  <a:lnTo>
                    <a:pt x="10302278" y="0"/>
                  </a:lnTo>
                  <a:lnTo>
                    <a:pt x="10302278" y="2547472"/>
                  </a:lnTo>
                  <a:lnTo>
                    <a:pt x="0" y="2547472"/>
                  </a:lnTo>
                  <a:lnTo>
                    <a:pt x="0" y="0"/>
                  </a:lnTo>
                  <a:close/>
                </a:path>
              </a:pathLst>
            </a:custGeom>
            <a:blipFill rotWithShape="1">
              <a:blip r:embed="rId3">
                <a:alphaModFix/>
              </a:blip>
              <a:stretch>
                <a:fillRect/>
              </a:stretch>
            </a:blipFill>
            <a:ln>
              <a:noFill/>
            </a:ln>
          </p:spPr>
          <p:txBody>
            <a:bodyPr/>
            <a:lstStyle/>
            <a:p>
              <a:endParaRPr lang="es-PE"/>
            </a:p>
          </p:txBody>
        </p:sp>
        <p:sp>
          <p:nvSpPr>
            <p:cNvPr id="922" name="Google Shape;922;p40"/>
            <p:cNvSpPr/>
            <p:nvPr/>
          </p:nvSpPr>
          <p:spPr>
            <a:xfrm>
              <a:off x="683584" y="10955169"/>
              <a:ext cx="10302278" cy="2547472"/>
            </a:xfrm>
            <a:custGeom>
              <a:avLst/>
              <a:gdLst/>
              <a:ahLst/>
              <a:cxnLst/>
              <a:rect l="l" t="t" r="r" b="b"/>
              <a:pathLst>
                <a:path w="10302278" h="2547472" extrusionOk="0">
                  <a:moveTo>
                    <a:pt x="0" y="0"/>
                  </a:moveTo>
                  <a:lnTo>
                    <a:pt x="10302278" y="0"/>
                  </a:lnTo>
                  <a:lnTo>
                    <a:pt x="10302278" y="2547472"/>
                  </a:lnTo>
                  <a:lnTo>
                    <a:pt x="0" y="2547472"/>
                  </a:lnTo>
                  <a:lnTo>
                    <a:pt x="0" y="0"/>
                  </a:lnTo>
                  <a:close/>
                </a:path>
              </a:pathLst>
            </a:custGeom>
            <a:blipFill rotWithShape="1">
              <a:blip r:embed="rId3">
                <a:alphaModFix/>
              </a:blip>
              <a:stretch>
                <a:fillRect/>
              </a:stretch>
            </a:blipFill>
            <a:ln>
              <a:noFill/>
            </a:ln>
          </p:spPr>
          <p:txBody>
            <a:bodyPr/>
            <a:lstStyle/>
            <a:p>
              <a:endParaRPr lang="es-PE"/>
            </a:p>
          </p:txBody>
        </p:sp>
        <p:sp>
          <p:nvSpPr>
            <p:cNvPr id="923" name="Google Shape;923;p40"/>
            <p:cNvSpPr/>
            <p:nvPr/>
          </p:nvSpPr>
          <p:spPr>
            <a:xfrm>
              <a:off x="36338" y="4843001"/>
              <a:ext cx="10302278" cy="2547472"/>
            </a:xfrm>
            <a:custGeom>
              <a:avLst/>
              <a:gdLst/>
              <a:ahLst/>
              <a:cxnLst/>
              <a:rect l="l" t="t" r="r" b="b"/>
              <a:pathLst>
                <a:path w="10302278" h="2547472" extrusionOk="0">
                  <a:moveTo>
                    <a:pt x="0" y="0"/>
                  </a:moveTo>
                  <a:lnTo>
                    <a:pt x="10302278" y="0"/>
                  </a:lnTo>
                  <a:lnTo>
                    <a:pt x="10302278" y="2547472"/>
                  </a:lnTo>
                  <a:lnTo>
                    <a:pt x="0" y="2547472"/>
                  </a:lnTo>
                  <a:lnTo>
                    <a:pt x="0" y="0"/>
                  </a:lnTo>
                  <a:close/>
                </a:path>
              </a:pathLst>
            </a:custGeom>
            <a:blipFill rotWithShape="1">
              <a:blip r:embed="rId3">
                <a:alphaModFix/>
              </a:blip>
              <a:stretch>
                <a:fillRect/>
              </a:stretch>
            </a:blipFill>
            <a:ln>
              <a:noFill/>
            </a:ln>
          </p:spPr>
          <p:txBody>
            <a:bodyPr/>
            <a:lstStyle/>
            <a:p>
              <a:endParaRPr lang="es-PE"/>
            </a:p>
          </p:txBody>
        </p:sp>
        <p:sp>
          <p:nvSpPr>
            <p:cNvPr id="924" name="Google Shape;924;p40"/>
            <p:cNvSpPr/>
            <p:nvPr/>
          </p:nvSpPr>
          <p:spPr>
            <a:xfrm>
              <a:off x="0" y="12026117"/>
              <a:ext cx="10302278" cy="2547472"/>
            </a:xfrm>
            <a:custGeom>
              <a:avLst/>
              <a:gdLst/>
              <a:ahLst/>
              <a:cxnLst/>
              <a:rect l="l" t="t" r="r" b="b"/>
              <a:pathLst>
                <a:path w="10302278" h="2547472" extrusionOk="0">
                  <a:moveTo>
                    <a:pt x="0" y="0"/>
                  </a:moveTo>
                  <a:lnTo>
                    <a:pt x="10302278" y="0"/>
                  </a:lnTo>
                  <a:lnTo>
                    <a:pt x="10302278" y="2547473"/>
                  </a:lnTo>
                  <a:lnTo>
                    <a:pt x="0" y="2547473"/>
                  </a:lnTo>
                  <a:lnTo>
                    <a:pt x="0" y="0"/>
                  </a:lnTo>
                  <a:close/>
                </a:path>
              </a:pathLst>
            </a:custGeom>
            <a:blipFill rotWithShape="1">
              <a:blip r:embed="rId3">
                <a:alphaModFix/>
              </a:blip>
              <a:stretch>
                <a:fillRect/>
              </a:stretch>
            </a:blipFill>
            <a:ln>
              <a:noFill/>
            </a:ln>
          </p:spPr>
          <p:txBody>
            <a:bodyPr/>
            <a:lstStyle/>
            <a:p>
              <a:endParaRPr lang="es-PE"/>
            </a:p>
          </p:txBody>
        </p:sp>
      </p:grpSp>
      <p:grpSp>
        <p:nvGrpSpPr>
          <p:cNvPr id="925" name="Google Shape;925;p40"/>
          <p:cNvGrpSpPr/>
          <p:nvPr/>
        </p:nvGrpSpPr>
        <p:grpSpPr>
          <a:xfrm rot="10800000">
            <a:off x="-788636" y="-188275"/>
            <a:ext cx="4948290" cy="5524105"/>
            <a:chOff x="0" y="0"/>
            <a:chExt cx="13195440" cy="14730946"/>
          </a:xfrm>
        </p:grpSpPr>
        <p:sp>
          <p:nvSpPr>
            <p:cNvPr id="926" name="Google Shape;926;p40"/>
            <p:cNvSpPr/>
            <p:nvPr/>
          </p:nvSpPr>
          <p:spPr>
            <a:xfrm>
              <a:off x="2781924" y="0"/>
              <a:ext cx="10413516" cy="2574978"/>
            </a:xfrm>
            <a:custGeom>
              <a:avLst/>
              <a:gdLst/>
              <a:ahLst/>
              <a:cxnLst/>
              <a:rect l="l" t="t" r="r" b="b"/>
              <a:pathLst>
                <a:path w="10413516" h="2574978" extrusionOk="0">
                  <a:moveTo>
                    <a:pt x="0" y="0"/>
                  </a:moveTo>
                  <a:lnTo>
                    <a:pt x="10413515" y="0"/>
                  </a:lnTo>
                  <a:lnTo>
                    <a:pt x="10413515" y="2574978"/>
                  </a:lnTo>
                  <a:lnTo>
                    <a:pt x="0" y="2574978"/>
                  </a:lnTo>
                  <a:lnTo>
                    <a:pt x="0" y="0"/>
                  </a:lnTo>
                  <a:close/>
                </a:path>
              </a:pathLst>
            </a:custGeom>
            <a:blipFill rotWithShape="1">
              <a:blip r:embed="rId3">
                <a:alphaModFix/>
              </a:blip>
              <a:stretch>
                <a:fillRect/>
              </a:stretch>
            </a:blipFill>
            <a:ln>
              <a:noFill/>
            </a:ln>
          </p:spPr>
          <p:txBody>
            <a:bodyPr/>
            <a:lstStyle/>
            <a:p>
              <a:endParaRPr lang="es-PE"/>
            </a:p>
          </p:txBody>
        </p:sp>
        <p:sp>
          <p:nvSpPr>
            <p:cNvPr id="927" name="Google Shape;927;p40"/>
            <p:cNvSpPr/>
            <p:nvPr/>
          </p:nvSpPr>
          <p:spPr>
            <a:xfrm>
              <a:off x="1130759" y="7260675"/>
              <a:ext cx="10413516" cy="2574978"/>
            </a:xfrm>
            <a:custGeom>
              <a:avLst/>
              <a:gdLst/>
              <a:ahLst/>
              <a:cxnLst/>
              <a:rect l="l" t="t" r="r" b="b"/>
              <a:pathLst>
                <a:path w="10413516" h="2574978" extrusionOk="0">
                  <a:moveTo>
                    <a:pt x="0" y="0"/>
                  </a:moveTo>
                  <a:lnTo>
                    <a:pt x="10413515" y="0"/>
                  </a:lnTo>
                  <a:lnTo>
                    <a:pt x="10413515" y="2574979"/>
                  </a:lnTo>
                  <a:lnTo>
                    <a:pt x="0" y="2574979"/>
                  </a:lnTo>
                  <a:lnTo>
                    <a:pt x="0" y="0"/>
                  </a:lnTo>
                  <a:close/>
                </a:path>
              </a:pathLst>
            </a:custGeom>
            <a:blipFill rotWithShape="1">
              <a:blip r:embed="rId3">
                <a:alphaModFix/>
              </a:blip>
              <a:stretch>
                <a:fillRect/>
              </a:stretch>
            </a:blipFill>
            <a:ln>
              <a:noFill/>
            </a:ln>
          </p:spPr>
          <p:txBody>
            <a:bodyPr/>
            <a:lstStyle/>
            <a:p>
              <a:endParaRPr lang="es-PE"/>
            </a:p>
          </p:txBody>
        </p:sp>
        <p:sp>
          <p:nvSpPr>
            <p:cNvPr id="928" name="Google Shape;928;p40"/>
            <p:cNvSpPr/>
            <p:nvPr/>
          </p:nvSpPr>
          <p:spPr>
            <a:xfrm>
              <a:off x="1952766" y="1287489"/>
              <a:ext cx="10413516" cy="2574978"/>
            </a:xfrm>
            <a:custGeom>
              <a:avLst/>
              <a:gdLst/>
              <a:ahLst/>
              <a:cxnLst/>
              <a:rect l="l" t="t" r="r" b="b"/>
              <a:pathLst>
                <a:path w="10413516" h="2574978" extrusionOk="0">
                  <a:moveTo>
                    <a:pt x="0" y="0"/>
                  </a:moveTo>
                  <a:lnTo>
                    <a:pt x="10413515" y="0"/>
                  </a:lnTo>
                  <a:lnTo>
                    <a:pt x="10413515" y="2574979"/>
                  </a:lnTo>
                  <a:lnTo>
                    <a:pt x="0" y="2574979"/>
                  </a:lnTo>
                  <a:lnTo>
                    <a:pt x="0" y="0"/>
                  </a:lnTo>
                  <a:close/>
                </a:path>
              </a:pathLst>
            </a:custGeom>
            <a:blipFill rotWithShape="1">
              <a:blip r:embed="rId3">
                <a:alphaModFix/>
              </a:blip>
              <a:stretch>
                <a:fillRect/>
              </a:stretch>
            </a:blipFill>
            <a:ln>
              <a:noFill/>
            </a:ln>
          </p:spPr>
          <p:txBody>
            <a:bodyPr/>
            <a:lstStyle/>
            <a:p>
              <a:endParaRPr lang="es-PE"/>
            </a:p>
          </p:txBody>
        </p:sp>
        <p:sp>
          <p:nvSpPr>
            <p:cNvPr id="929" name="Google Shape;929;p40"/>
            <p:cNvSpPr/>
            <p:nvPr/>
          </p:nvSpPr>
          <p:spPr>
            <a:xfrm>
              <a:off x="1916035" y="8548164"/>
              <a:ext cx="10413516" cy="2574978"/>
            </a:xfrm>
            <a:custGeom>
              <a:avLst/>
              <a:gdLst/>
              <a:ahLst/>
              <a:cxnLst/>
              <a:rect l="l" t="t" r="r" b="b"/>
              <a:pathLst>
                <a:path w="10413516" h="2574978" extrusionOk="0">
                  <a:moveTo>
                    <a:pt x="0" y="0"/>
                  </a:moveTo>
                  <a:lnTo>
                    <a:pt x="10413515" y="0"/>
                  </a:lnTo>
                  <a:lnTo>
                    <a:pt x="10413515" y="2574979"/>
                  </a:lnTo>
                  <a:lnTo>
                    <a:pt x="0" y="2574979"/>
                  </a:lnTo>
                  <a:lnTo>
                    <a:pt x="0" y="0"/>
                  </a:lnTo>
                  <a:close/>
                </a:path>
              </a:pathLst>
            </a:custGeom>
            <a:blipFill rotWithShape="1">
              <a:blip r:embed="rId3">
                <a:alphaModFix/>
              </a:blip>
              <a:stretch>
                <a:fillRect/>
              </a:stretch>
            </a:blipFill>
            <a:ln>
              <a:noFill/>
            </a:ln>
          </p:spPr>
          <p:txBody>
            <a:bodyPr/>
            <a:lstStyle/>
            <a:p>
              <a:endParaRPr lang="es-PE"/>
            </a:p>
          </p:txBody>
        </p:sp>
        <p:sp>
          <p:nvSpPr>
            <p:cNvPr id="930" name="Google Shape;930;p40"/>
            <p:cNvSpPr/>
            <p:nvPr/>
          </p:nvSpPr>
          <p:spPr>
            <a:xfrm>
              <a:off x="1372596" y="2586299"/>
              <a:ext cx="10413516" cy="2574978"/>
            </a:xfrm>
            <a:custGeom>
              <a:avLst/>
              <a:gdLst/>
              <a:ahLst/>
              <a:cxnLst/>
              <a:rect l="l" t="t" r="r" b="b"/>
              <a:pathLst>
                <a:path w="10413516" h="2574978" extrusionOk="0">
                  <a:moveTo>
                    <a:pt x="0" y="0"/>
                  </a:moveTo>
                  <a:lnTo>
                    <a:pt x="10413516" y="0"/>
                  </a:lnTo>
                  <a:lnTo>
                    <a:pt x="10413516" y="2574979"/>
                  </a:lnTo>
                  <a:lnTo>
                    <a:pt x="0" y="2574979"/>
                  </a:lnTo>
                  <a:lnTo>
                    <a:pt x="0" y="0"/>
                  </a:lnTo>
                  <a:close/>
                </a:path>
              </a:pathLst>
            </a:custGeom>
            <a:blipFill rotWithShape="1">
              <a:blip r:embed="rId3">
                <a:alphaModFix/>
              </a:blip>
              <a:stretch>
                <a:fillRect/>
              </a:stretch>
            </a:blipFill>
            <a:ln>
              <a:noFill/>
            </a:ln>
          </p:spPr>
          <p:txBody>
            <a:bodyPr/>
            <a:lstStyle/>
            <a:p>
              <a:endParaRPr lang="es-PE"/>
            </a:p>
          </p:txBody>
        </p:sp>
        <p:sp>
          <p:nvSpPr>
            <p:cNvPr id="931" name="Google Shape;931;p40"/>
            <p:cNvSpPr/>
            <p:nvPr/>
          </p:nvSpPr>
          <p:spPr>
            <a:xfrm>
              <a:off x="1335866" y="9846975"/>
              <a:ext cx="10413516" cy="2574978"/>
            </a:xfrm>
            <a:custGeom>
              <a:avLst/>
              <a:gdLst/>
              <a:ahLst/>
              <a:cxnLst/>
              <a:rect l="l" t="t" r="r" b="b"/>
              <a:pathLst>
                <a:path w="10413516" h="2574978" extrusionOk="0">
                  <a:moveTo>
                    <a:pt x="0" y="0"/>
                  </a:moveTo>
                  <a:lnTo>
                    <a:pt x="10413515" y="0"/>
                  </a:lnTo>
                  <a:lnTo>
                    <a:pt x="10413515" y="2574978"/>
                  </a:lnTo>
                  <a:lnTo>
                    <a:pt x="0" y="2574978"/>
                  </a:lnTo>
                  <a:lnTo>
                    <a:pt x="0" y="0"/>
                  </a:lnTo>
                  <a:close/>
                </a:path>
              </a:pathLst>
            </a:custGeom>
            <a:blipFill rotWithShape="1">
              <a:blip r:embed="rId3">
                <a:alphaModFix/>
              </a:blip>
              <a:stretch>
                <a:fillRect/>
              </a:stretch>
            </a:blipFill>
            <a:ln>
              <a:noFill/>
            </a:ln>
          </p:spPr>
          <p:txBody>
            <a:bodyPr/>
            <a:lstStyle/>
            <a:p>
              <a:endParaRPr lang="es-PE"/>
            </a:p>
          </p:txBody>
        </p:sp>
        <p:sp>
          <p:nvSpPr>
            <p:cNvPr id="932" name="Google Shape;932;p40"/>
            <p:cNvSpPr/>
            <p:nvPr/>
          </p:nvSpPr>
          <p:spPr>
            <a:xfrm>
              <a:off x="727696" y="3812781"/>
              <a:ext cx="10413516" cy="2574978"/>
            </a:xfrm>
            <a:custGeom>
              <a:avLst/>
              <a:gdLst/>
              <a:ahLst/>
              <a:cxnLst/>
              <a:rect l="l" t="t" r="r" b="b"/>
              <a:pathLst>
                <a:path w="10413516" h="2574978" extrusionOk="0">
                  <a:moveTo>
                    <a:pt x="0" y="0"/>
                  </a:moveTo>
                  <a:lnTo>
                    <a:pt x="10413515" y="0"/>
                  </a:lnTo>
                  <a:lnTo>
                    <a:pt x="10413515" y="2574979"/>
                  </a:lnTo>
                  <a:lnTo>
                    <a:pt x="0" y="2574979"/>
                  </a:lnTo>
                  <a:lnTo>
                    <a:pt x="0" y="0"/>
                  </a:lnTo>
                  <a:close/>
                </a:path>
              </a:pathLst>
            </a:custGeom>
            <a:blipFill rotWithShape="1">
              <a:blip r:embed="rId3">
                <a:alphaModFix/>
              </a:blip>
              <a:stretch>
                <a:fillRect/>
              </a:stretch>
            </a:blipFill>
            <a:ln>
              <a:noFill/>
            </a:ln>
          </p:spPr>
          <p:txBody>
            <a:bodyPr/>
            <a:lstStyle/>
            <a:p>
              <a:endParaRPr lang="es-PE"/>
            </a:p>
          </p:txBody>
        </p:sp>
        <p:sp>
          <p:nvSpPr>
            <p:cNvPr id="933" name="Google Shape;933;p40"/>
            <p:cNvSpPr/>
            <p:nvPr/>
          </p:nvSpPr>
          <p:spPr>
            <a:xfrm>
              <a:off x="690965" y="11073456"/>
              <a:ext cx="10413516" cy="2574978"/>
            </a:xfrm>
            <a:custGeom>
              <a:avLst/>
              <a:gdLst/>
              <a:ahLst/>
              <a:cxnLst/>
              <a:rect l="l" t="t" r="r" b="b"/>
              <a:pathLst>
                <a:path w="10413516" h="2574978" extrusionOk="0">
                  <a:moveTo>
                    <a:pt x="0" y="0"/>
                  </a:moveTo>
                  <a:lnTo>
                    <a:pt x="10413516" y="0"/>
                  </a:lnTo>
                  <a:lnTo>
                    <a:pt x="10413516" y="2574979"/>
                  </a:lnTo>
                  <a:lnTo>
                    <a:pt x="0" y="2574979"/>
                  </a:lnTo>
                  <a:lnTo>
                    <a:pt x="0" y="0"/>
                  </a:lnTo>
                  <a:close/>
                </a:path>
              </a:pathLst>
            </a:custGeom>
            <a:blipFill rotWithShape="1">
              <a:blip r:embed="rId3">
                <a:alphaModFix/>
              </a:blip>
              <a:stretch>
                <a:fillRect/>
              </a:stretch>
            </a:blipFill>
            <a:ln>
              <a:noFill/>
            </a:ln>
          </p:spPr>
          <p:txBody>
            <a:bodyPr/>
            <a:lstStyle/>
            <a:p>
              <a:endParaRPr lang="es-PE"/>
            </a:p>
          </p:txBody>
        </p:sp>
        <p:sp>
          <p:nvSpPr>
            <p:cNvPr id="934" name="Google Shape;934;p40"/>
            <p:cNvSpPr/>
            <p:nvPr/>
          </p:nvSpPr>
          <p:spPr>
            <a:xfrm>
              <a:off x="36731" y="4895293"/>
              <a:ext cx="10413516" cy="2574978"/>
            </a:xfrm>
            <a:custGeom>
              <a:avLst/>
              <a:gdLst/>
              <a:ahLst/>
              <a:cxnLst/>
              <a:rect l="l" t="t" r="r" b="b"/>
              <a:pathLst>
                <a:path w="10413516" h="2574978" extrusionOk="0">
                  <a:moveTo>
                    <a:pt x="0" y="0"/>
                  </a:moveTo>
                  <a:lnTo>
                    <a:pt x="10413515" y="0"/>
                  </a:lnTo>
                  <a:lnTo>
                    <a:pt x="10413515" y="2574978"/>
                  </a:lnTo>
                  <a:lnTo>
                    <a:pt x="0" y="2574978"/>
                  </a:lnTo>
                  <a:lnTo>
                    <a:pt x="0" y="0"/>
                  </a:lnTo>
                  <a:close/>
                </a:path>
              </a:pathLst>
            </a:custGeom>
            <a:blipFill rotWithShape="1">
              <a:blip r:embed="rId3">
                <a:alphaModFix/>
              </a:blip>
              <a:stretch>
                <a:fillRect/>
              </a:stretch>
            </a:blipFill>
            <a:ln>
              <a:noFill/>
            </a:ln>
          </p:spPr>
          <p:txBody>
            <a:bodyPr/>
            <a:lstStyle/>
            <a:p>
              <a:endParaRPr lang="es-PE"/>
            </a:p>
          </p:txBody>
        </p:sp>
        <p:sp>
          <p:nvSpPr>
            <p:cNvPr id="935" name="Google Shape;935;p40"/>
            <p:cNvSpPr/>
            <p:nvPr/>
          </p:nvSpPr>
          <p:spPr>
            <a:xfrm>
              <a:off x="0" y="12155968"/>
              <a:ext cx="10413516" cy="2574978"/>
            </a:xfrm>
            <a:custGeom>
              <a:avLst/>
              <a:gdLst/>
              <a:ahLst/>
              <a:cxnLst/>
              <a:rect l="l" t="t" r="r" b="b"/>
              <a:pathLst>
                <a:path w="10413516" h="2574978" extrusionOk="0">
                  <a:moveTo>
                    <a:pt x="0" y="0"/>
                  </a:moveTo>
                  <a:lnTo>
                    <a:pt x="10413516" y="0"/>
                  </a:lnTo>
                  <a:lnTo>
                    <a:pt x="10413516" y="2574979"/>
                  </a:lnTo>
                  <a:lnTo>
                    <a:pt x="0" y="2574979"/>
                  </a:lnTo>
                  <a:lnTo>
                    <a:pt x="0" y="0"/>
                  </a:lnTo>
                  <a:close/>
                </a:path>
              </a:pathLst>
            </a:custGeom>
            <a:blipFill rotWithShape="1">
              <a:blip r:embed="rId3">
                <a:alphaModFix/>
              </a:blip>
              <a:stretch>
                <a:fillRect/>
              </a:stretch>
            </a:blipFill>
            <a:ln>
              <a:noFill/>
            </a:ln>
          </p:spPr>
          <p:txBody>
            <a:bodyPr/>
            <a:lstStyle/>
            <a:p>
              <a:endParaRPr lang="es-PE"/>
            </a:p>
          </p:txBody>
        </p:sp>
      </p:grpSp>
      <p:grpSp>
        <p:nvGrpSpPr>
          <p:cNvPr id="936" name="Google Shape;936;p40"/>
          <p:cNvGrpSpPr/>
          <p:nvPr/>
        </p:nvGrpSpPr>
        <p:grpSpPr>
          <a:xfrm>
            <a:off x="1771650" y="-36165"/>
            <a:ext cx="6076950" cy="5179665"/>
            <a:chOff x="0" y="-19050"/>
            <a:chExt cx="3201027" cy="2728383"/>
          </a:xfrm>
        </p:grpSpPr>
        <p:sp>
          <p:nvSpPr>
            <p:cNvPr id="937" name="Google Shape;937;p40"/>
            <p:cNvSpPr/>
            <p:nvPr/>
          </p:nvSpPr>
          <p:spPr>
            <a:xfrm>
              <a:off x="0" y="0"/>
              <a:ext cx="3201027" cy="2709333"/>
            </a:xfrm>
            <a:custGeom>
              <a:avLst/>
              <a:gdLst/>
              <a:ahLst/>
              <a:cxnLst/>
              <a:rect l="l" t="t" r="r" b="b"/>
              <a:pathLst>
                <a:path w="3201027" h="2709333" extrusionOk="0">
                  <a:moveTo>
                    <a:pt x="0" y="0"/>
                  </a:moveTo>
                  <a:lnTo>
                    <a:pt x="3201027" y="0"/>
                  </a:lnTo>
                  <a:lnTo>
                    <a:pt x="3201027" y="2709333"/>
                  </a:lnTo>
                  <a:lnTo>
                    <a:pt x="0" y="2709333"/>
                  </a:lnTo>
                  <a:close/>
                </a:path>
              </a:pathLst>
            </a:custGeom>
            <a:solidFill>
              <a:srgbClr val="C1FF72"/>
            </a:solidFill>
            <a:ln>
              <a:noFill/>
            </a:ln>
          </p:spPr>
          <p:txBody>
            <a:bodyPr/>
            <a:lstStyle/>
            <a:p>
              <a:endParaRPr lang="es-PE" dirty="0"/>
            </a:p>
          </p:txBody>
        </p:sp>
        <p:sp>
          <p:nvSpPr>
            <p:cNvPr id="938" name="Google Shape;938;p40"/>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41" name="Google Shape;941;p40"/>
          <p:cNvSpPr txBox="1"/>
          <p:nvPr/>
        </p:nvSpPr>
        <p:spPr>
          <a:xfrm>
            <a:off x="1409013" y="2735414"/>
            <a:ext cx="6326100" cy="138499"/>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s-PE" sz="900" b="0" i="0" u="none" strike="noStrike" cap="none" dirty="0">
                <a:solidFill>
                  <a:srgbClr val="000000"/>
                </a:solidFill>
                <a:latin typeface="Nunito"/>
                <a:ea typeface="Nunito"/>
                <a:cs typeface="Nunito"/>
                <a:sym typeface="Nunito"/>
              </a:rPr>
              <a:t>Alguna pregunta?</a:t>
            </a:r>
            <a:endParaRPr sz="700" dirty="0"/>
          </a:p>
        </p:txBody>
      </p:sp>
      <p:sp>
        <p:nvSpPr>
          <p:cNvPr id="942" name="Google Shape;942;p40"/>
          <p:cNvSpPr txBox="1"/>
          <p:nvPr/>
        </p:nvSpPr>
        <p:spPr>
          <a:xfrm>
            <a:off x="1409013" y="2028100"/>
            <a:ext cx="6325974" cy="53860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500" b="0" i="0" u="none" strike="noStrike" cap="none" dirty="0">
                <a:solidFill>
                  <a:srgbClr val="000000"/>
                </a:solidFill>
                <a:latin typeface="Fira Sans Black"/>
                <a:ea typeface="Fira Sans Black"/>
                <a:cs typeface="Fira Sans Black"/>
                <a:sym typeface="Fira Sans Black"/>
              </a:rPr>
              <a:t>Gracias!</a:t>
            </a:r>
            <a:endParaRPr sz="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8"/>
          <p:cNvSpPr/>
          <p:nvPr/>
        </p:nvSpPr>
        <p:spPr>
          <a:xfrm>
            <a:off x="6922175" y="0"/>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7" name="Google Shape;417;p28"/>
          <p:cNvSpPr/>
          <p:nvPr/>
        </p:nvSpPr>
        <p:spPr>
          <a:xfrm>
            <a:off x="6324546" y="2627956"/>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8" name="Google Shape;418;p28"/>
          <p:cNvSpPr/>
          <p:nvPr/>
        </p:nvSpPr>
        <p:spPr>
          <a:xfrm>
            <a:off x="6622066" y="465999"/>
            <a:ext cx="3769108" cy="931998"/>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19" name="Google Shape;419;p28"/>
          <p:cNvSpPr/>
          <p:nvPr/>
        </p:nvSpPr>
        <p:spPr>
          <a:xfrm>
            <a:off x="6608772" y="3093956"/>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0" name="Google Shape;420;p28"/>
          <p:cNvSpPr/>
          <p:nvPr/>
        </p:nvSpPr>
        <p:spPr>
          <a:xfrm>
            <a:off x="6412077" y="936095"/>
            <a:ext cx="3769108" cy="931998"/>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1" name="Google Shape;421;p28"/>
          <p:cNvSpPr/>
          <p:nvPr/>
        </p:nvSpPr>
        <p:spPr>
          <a:xfrm>
            <a:off x="6398783" y="3564052"/>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2" name="Google Shape;422;p28"/>
          <p:cNvSpPr/>
          <p:nvPr/>
        </p:nvSpPr>
        <p:spPr>
          <a:xfrm>
            <a:off x="6178660" y="1380013"/>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3" name="Google Shape;423;p28"/>
          <p:cNvSpPr/>
          <p:nvPr/>
        </p:nvSpPr>
        <p:spPr>
          <a:xfrm>
            <a:off x="6165366" y="4007969"/>
            <a:ext cx="3769108" cy="931997"/>
          </a:xfrm>
          <a:custGeom>
            <a:avLst/>
            <a:gdLst/>
            <a:ahLst/>
            <a:cxnLst/>
            <a:rect l="l" t="t" r="r" b="b"/>
            <a:pathLst>
              <a:path w="7538215" h="1863995" extrusionOk="0">
                <a:moveTo>
                  <a:pt x="0" y="0"/>
                </a:moveTo>
                <a:lnTo>
                  <a:pt x="7538215" y="0"/>
                </a:lnTo>
                <a:lnTo>
                  <a:pt x="7538215"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4" name="Google Shape;424;p28"/>
          <p:cNvSpPr/>
          <p:nvPr/>
        </p:nvSpPr>
        <p:spPr>
          <a:xfrm>
            <a:off x="5928569" y="1771821"/>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5" name="Google Shape;425;p28"/>
          <p:cNvSpPr/>
          <p:nvPr/>
        </p:nvSpPr>
        <p:spPr>
          <a:xfrm>
            <a:off x="5915274" y="4399778"/>
            <a:ext cx="3769108" cy="931997"/>
          </a:xfrm>
          <a:custGeom>
            <a:avLst/>
            <a:gdLst/>
            <a:ahLst/>
            <a:cxnLst/>
            <a:rect l="l" t="t" r="r" b="b"/>
            <a:pathLst>
              <a:path w="7538215" h="1863995" extrusionOk="0">
                <a:moveTo>
                  <a:pt x="0" y="0"/>
                </a:moveTo>
                <a:lnTo>
                  <a:pt x="7538216" y="0"/>
                </a:lnTo>
                <a:lnTo>
                  <a:pt x="7538216" y="1863995"/>
                </a:lnTo>
                <a:lnTo>
                  <a:pt x="0" y="1863995"/>
                </a:lnTo>
                <a:lnTo>
                  <a:pt x="0" y="0"/>
                </a:lnTo>
                <a:close/>
              </a:path>
            </a:pathLst>
          </a:custGeom>
          <a:blipFill rotWithShape="1">
            <a:blip r:embed="rId3">
              <a:alphaModFix/>
            </a:blip>
            <a:stretch>
              <a:fillRect/>
            </a:stretch>
          </a:blipFill>
          <a:ln>
            <a:noFill/>
          </a:ln>
        </p:spPr>
        <p:txBody>
          <a:bodyPr/>
          <a:lstStyle/>
          <a:p>
            <a:endParaRPr lang="es-PE"/>
          </a:p>
        </p:txBody>
      </p:sp>
      <p:sp>
        <p:nvSpPr>
          <p:cNvPr id="426" name="Google Shape;426;p28"/>
          <p:cNvSpPr/>
          <p:nvPr/>
        </p:nvSpPr>
        <p:spPr>
          <a:xfrm>
            <a:off x="5049337" y="1501629"/>
            <a:ext cx="3505388" cy="2677240"/>
          </a:xfrm>
          <a:custGeom>
            <a:avLst/>
            <a:gdLst/>
            <a:ahLst/>
            <a:cxnLst/>
            <a:rect l="l" t="t" r="r" b="b"/>
            <a:pathLst>
              <a:path w="8416988" h="6428474" extrusionOk="0">
                <a:moveTo>
                  <a:pt x="0" y="0"/>
                </a:moveTo>
                <a:lnTo>
                  <a:pt x="8416988" y="0"/>
                </a:lnTo>
                <a:lnTo>
                  <a:pt x="8416988" y="6428474"/>
                </a:lnTo>
                <a:lnTo>
                  <a:pt x="0" y="6428474"/>
                </a:lnTo>
                <a:lnTo>
                  <a:pt x="0" y="0"/>
                </a:lnTo>
                <a:close/>
              </a:path>
            </a:pathLst>
          </a:custGeom>
          <a:blipFill rotWithShape="1">
            <a:blip r:embed="rId4">
              <a:alphaModFix/>
            </a:blip>
            <a:stretch>
              <a:fillRect/>
            </a:stretch>
          </a:blipFill>
          <a:ln>
            <a:noFill/>
          </a:ln>
        </p:spPr>
        <p:txBody>
          <a:bodyPr/>
          <a:lstStyle/>
          <a:p>
            <a:endParaRPr lang="es-PE"/>
          </a:p>
        </p:txBody>
      </p:sp>
      <p:cxnSp>
        <p:nvCxnSpPr>
          <p:cNvPr id="427" name="Google Shape;427;p28"/>
          <p:cNvCxnSpPr/>
          <p:nvPr/>
        </p:nvCxnSpPr>
        <p:spPr>
          <a:xfrm>
            <a:off x="1138238" y="3819716"/>
            <a:ext cx="0" cy="2574364"/>
          </a:xfrm>
          <a:prstGeom prst="straightConnector1">
            <a:avLst/>
          </a:prstGeom>
          <a:noFill/>
          <a:ln w="19050" cap="flat" cmpd="sng">
            <a:solidFill>
              <a:srgbClr val="000000"/>
            </a:solidFill>
            <a:prstDash val="solid"/>
            <a:round/>
            <a:headEnd type="none" w="sm" len="sm"/>
            <a:tailEnd type="none" w="sm" len="sm"/>
          </a:ln>
        </p:spPr>
      </p:cxnSp>
      <p:cxnSp>
        <p:nvCxnSpPr>
          <p:cNvPr id="428" name="Google Shape;428;p28"/>
          <p:cNvCxnSpPr/>
          <p:nvPr/>
        </p:nvCxnSpPr>
        <p:spPr>
          <a:xfrm>
            <a:off x="519113" y="2448082"/>
            <a:ext cx="0" cy="2774406"/>
          </a:xfrm>
          <a:prstGeom prst="straightConnector1">
            <a:avLst/>
          </a:prstGeom>
          <a:noFill/>
          <a:ln w="19050" cap="flat" cmpd="sng">
            <a:solidFill>
              <a:srgbClr val="000000"/>
            </a:solidFill>
            <a:prstDash val="solid"/>
            <a:round/>
            <a:headEnd type="none" w="sm" len="sm"/>
            <a:tailEnd type="none" w="sm" len="sm"/>
          </a:ln>
        </p:spPr>
      </p:cxnSp>
      <p:grpSp>
        <p:nvGrpSpPr>
          <p:cNvPr id="429" name="Google Shape;429;p28"/>
          <p:cNvGrpSpPr/>
          <p:nvPr/>
        </p:nvGrpSpPr>
        <p:grpSpPr>
          <a:xfrm rot="5400000">
            <a:off x="510262" y="2461695"/>
            <a:ext cx="217805" cy="190580"/>
            <a:chOff x="0" y="0"/>
            <a:chExt cx="812800" cy="711200"/>
          </a:xfrm>
        </p:grpSpPr>
        <p:sp>
          <p:nvSpPr>
            <p:cNvPr id="430" name="Google Shape;430;p2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txBody>
            <a:bodyPr/>
            <a:lstStyle/>
            <a:p>
              <a:endParaRPr lang="es-PE"/>
            </a:p>
          </p:txBody>
        </p:sp>
        <p:sp>
          <p:nvSpPr>
            <p:cNvPr id="431" name="Google Shape;431;p28"/>
            <p:cNvSpPr txBox="1"/>
            <p:nvPr/>
          </p:nvSpPr>
          <p:spPr>
            <a:xfrm>
              <a:off x="127000" y="311150"/>
              <a:ext cx="558800" cy="3492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32" name="Google Shape;432;p28"/>
          <p:cNvGrpSpPr/>
          <p:nvPr/>
        </p:nvGrpSpPr>
        <p:grpSpPr>
          <a:xfrm rot="5400000">
            <a:off x="1119862" y="3833329"/>
            <a:ext cx="217805" cy="190580"/>
            <a:chOff x="0" y="0"/>
            <a:chExt cx="812800" cy="711200"/>
          </a:xfrm>
        </p:grpSpPr>
        <p:sp>
          <p:nvSpPr>
            <p:cNvPr id="433" name="Google Shape;433;p2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txBody>
            <a:bodyPr/>
            <a:lstStyle/>
            <a:p>
              <a:endParaRPr lang="es-PE"/>
            </a:p>
          </p:txBody>
        </p:sp>
        <p:sp>
          <p:nvSpPr>
            <p:cNvPr id="434" name="Google Shape;434;p28"/>
            <p:cNvSpPr txBox="1"/>
            <p:nvPr/>
          </p:nvSpPr>
          <p:spPr>
            <a:xfrm>
              <a:off x="127000" y="311150"/>
              <a:ext cx="558800" cy="3492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35" name="Google Shape;435;p28"/>
          <p:cNvSpPr txBox="1"/>
          <p:nvPr/>
        </p:nvSpPr>
        <p:spPr>
          <a:xfrm>
            <a:off x="514350" y="447675"/>
            <a:ext cx="2650320" cy="1508105"/>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s-PE" sz="3500" b="0" i="0" u="none" strike="noStrike" cap="none" dirty="0">
                <a:solidFill>
                  <a:srgbClr val="000000"/>
                </a:solidFill>
                <a:latin typeface="Fira Sans Black"/>
                <a:ea typeface="Fira Sans Black"/>
                <a:cs typeface="Fira Sans Black"/>
                <a:sym typeface="Fira Sans Black"/>
              </a:rPr>
              <a:t>Nuestra</a:t>
            </a:r>
          </a:p>
          <a:p>
            <a:pPr marL="0" marR="0" lvl="0" indent="0" algn="l" rtl="0">
              <a:lnSpc>
                <a:spcPct val="140005"/>
              </a:lnSpc>
              <a:spcBef>
                <a:spcPts val="0"/>
              </a:spcBef>
              <a:spcAft>
                <a:spcPts val="0"/>
              </a:spcAft>
              <a:buNone/>
            </a:pPr>
            <a:r>
              <a:rPr lang="es-ES" sz="3500" dirty="0">
                <a:latin typeface="Fira Sans Black"/>
                <a:sym typeface="Fira Sans Black"/>
              </a:rPr>
              <a:t>E</a:t>
            </a:r>
            <a:r>
              <a:rPr lang="es-PE" sz="3500" dirty="0" err="1">
                <a:latin typeface="Fira Sans Black"/>
                <a:sym typeface="Fira Sans Black"/>
              </a:rPr>
              <a:t>mpresa</a:t>
            </a:r>
            <a:endParaRPr sz="700" dirty="0"/>
          </a:p>
        </p:txBody>
      </p:sp>
      <p:sp>
        <p:nvSpPr>
          <p:cNvPr id="436" name="Google Shape;436;p28"/>
          <p:cNvSpPr txBox="1"/>
          <p:nvPr/>
        </p:nvSpPr>
        <p:spPr>
          <a:xfrm>
            <a:off x="1543050" y="3791141"/>
            <a:ext cx="2292063" cy="34471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s-PE" sz="1600" b="1" i="0" u="none" strike="noStrike" cap="none" dirty="0">
                <a:solidFill>
                  <a:srgbClr val="000000"/>
                </a:solidFill>
                <a:latin typeface="Nunito"/>
                <a:ea typeface="Nunito"/>
                <a:cs typeface="Nunito"/>
                <a:sym typeface="Nunito"/>
              </a:rPr>
              <a:t>Qué hacemos</a:t>
            </a:r>
            <a:r>
              <a:rPr lang="en" sz="1600" b="1" i="0" u="none" strike="noStrike" cap="none" dirty="0">
                <a:solidFill>
                  <a:srgbClr val="000000"/>
                </a:solidFill>
                <a:latin typeface="Nunito"/>
                <a:ea typeface="Nunito"/>
                <a:cs typeface="Nunito"/>
                <a:sym typeface="Nunito"/>
              </a:rPr>
              <a:t>? </a:t>
            </a:r>
            <a:endParaRPr sz="700" dirty="0"/>
          </a:p>
        </p:txBody>
      </p:sp>
      <p:grpSp>
        <p:nvGrpSpPr>
          <p:cNvPr id="437" name="Google Shape;437;p28"/>
          <p:cNvGrpSpPr/>
          <p:nvPr/>
        </p:nvGrpSpPr>
        <p:grpSpPr>
          <a:xfrm>
            <a:off x="1133475" y="2426651"/>
            <a:ext cx="2524125" cy="626473"/>
            <a:chOff x="0" y="-57150"/>
            <a:chExt cx="6731000" cy="1670595"/>
          </a:xfrm>
        </p:grpSpPr>
        <p:sp>
          <p:nvSpPr>
            <p:cNvPr id="438" name="Google Shape;438;p28"/>
            <p:cNvSpPr txBox="1"/>
            <p:nvPr/>
          </p:nvSpPr>
          <p:spPr>
            <a:xfrm>
              <a:off x="0" y="-57150"/>
              <a:ext cx="6112165" cy="919227"/>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s-PE" sz="1600" b="1" i="0" u="none" strike="noStrike" cap="none" dirty="0">
                  <a:solidFill>
                    <a:srgbClr val="000000"/>
                  </a:solidFill>
                  <a:latin typeface="Nunito"/>
                  <a:ea typeface="Nunito"/>
                  <a:cs typeface="Nunito"/>
                  <a:sym typeface="Nunito"/>
                </a:rPr>
                <a:t>Quiénes somos?</a:t>
              </a:r>
              <a:endParaRPr sz="700" dirty="0"/>
            </a:p>
          </p:txBody>
        </p:sp>
        <p:sp>
          <p:nvSpPr>
            <p:cNvPr id="439" name="Google Shape;439;p28"/>
            <p:cNvSpPr txBox="1"/>
            <p:nvPr/>
          </p:nvSpPr>
          <p:spPr>
            <a:xfrm>
              <a:off x="0" y="1096381"/>
              <a:ext cx="6731000" cy="517064"/>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s-PE" sz="900" dirty="0">
                  <a:latin typeface="Nunito"/>
                  <a:sym typeface="Nunito"/>
                </a:rPr>
                <a:t>Empresa de solución informática para empresas</a:t>
              </a:r>
              <a:endParaRPr sz="700" dirty="0"/>
            </a:p>
          </p:txBody>
        </p:sp>
      </p:grpSp>
      <p:sp>
        <p:nvSpPr>
          <p:cNvPr id="440" name="Google Shape;440;p28"/>
          <p:cNvSpPr txBox="1"/>
          <p:nvPr/>
        </p:nvSpPr>
        <p:spPr>
          <a:xfrm>
            <a:off x="1543050" y="4231000"/>
            <a:ext cx="2415300" cy="193899"/>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s-ES" sz="900" dirty="0">
                <a:latin typeface="Nunito"/>
                <a:sym typeface="Nunito"/>
              </a:rPr>
              <a:t>G</a:t>
            </a:r>
            <a:r>
              <a:rPr lang="es-PE" sz="900" dirty="0" err="1">
                <a:latin typeface="Nunito"/>
                <a:sym typeface="Nunito"/>
              </a:rPr>
              <a:t>estionamos</a:t>
            </a:r>
            <a:r>
              <a:rPr lang="es-PE" sz="900" dirty="0">
                <a:latin typeface="Nunito"/>
                <a:sym typeface="Nunito"/>
              </a:rPr>
              <a:t> los elementos de configuración</a:t>
            </a:r>
            <a:endParaRPr sz="700" dirty="0"/>
          </a:p>
        </p:txBody>
      </p:sp>
      <p:pic>
        <p:nvPicPr>
          <p:cNvPr id="441" name="Google Shape;441;p28"/>
          <p:cNvPicPr preferRelativeResize="0"/>
          <p:nvPr/>
        </p:nvPicPr>
        <p:blipFill rotWithShape="1">
          <a:blip r:embed="rId5">
            <a:alphaModFix/>
          </a:blip>
          <a:srcRect b="8273"/>
          <a:stretch/>
        </p:blipFill>
        <p:spPr>
          <a:xfrm>
            <a:off x="5125481" y="1581464"/>
            <a:ext cx="3336598" cy="1777038"/>
          </a:xfrm>
          <a:prstGeom prst="rect">
            <a:avLst/>
          </a:prstGeom>
          <a:noFill/>
          <a:ln>
            <a:noFill/>
          </a:ln>
        </p:spPr>
      </p:pic>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4" name="Google Shape;394;p27"/>
          <p:cNvSpPr/>
          <p:nvPr/>
        </p:nvSpPr>
        <p:spPr>
          <a:xfrm>
            <a:off x="2625148" y="518535"/>
            <a:ext cx="3769108" cy="931998"/>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409" name="Google Shape;409;p27"/>
          <p:cNvSpPr txBox="1"/>
          <p:nvPr/>
        </p:nvSpPr>
        <p:spPr>
          <a:xfrm>
            <a:off x="3027497" y="653637"/>
            <a:ext cx="3521100" cy="53860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b="0" i="0" u="none" strike="noStrike" cap="none" dirty="0">
                <a:solidFill>
                  <a:srgbClr val="000000"/>
                </a:solidFill>
                <a:latin typeface="Fira Sans Black"/>
                <a:ea typeface="Fira Sans Black"/>
                <a:cs typeface="Fira Sans Black"/>
                <a:sym typeface="Fira Sans Black"/>
              </a:rPr>
              <a:t>Organigrama</a:t>
            </a:r>
          </a:p>
        </p:txBody>
      </p:sp>
      <p:pic>
        <p:nvPicPr>
          <p:cNvPr id="5" name="Imagen 4">
            <a:extLst>
              <a:ext uri="{FF2B5EF4-FFF2-40B4-BE49-F238E27FC236}">
                <a16:creationId xmlns:a16="http://schemas.microsoft.com/office/drawing/2014/main" id="{33FD60C8-C1CE-C9E0-2B9C-4ED3B16F2E7D}"/>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548504" y="1854517"/>
            <a:ext cx="5595582" cy="2420591"/>
          </a:xfrm>
          <a:prstGeom prst="rect">
            <a:avLst/>
          </a:prstGeom>
        </p:spPr>
      </p:pic>
      <p:sp>
        <p:nvSpPr>
          <p:cNvPr id="7" name="CuadroTexto 6">
            <a:extLst>
              <a:ext uri="{FF2B5EF4-FFF2-40B4-BE49-F238E27FC236}">
                <a16:creationId xmlns:a16="http://schemas.microsoft.com/office/drawing/2014/main" id="{1C5C2839-868F-B7D9-D8EE-ADF1585EC84A}"/>
              </a:ext>
            </a:extLst>
          </p:cNvPr>
          <p:cNvSpPr txBox="1"/>
          <p:nvPr/>
        </p:nvSpPr>
        <p:spPr>
          <a:xfrm>
            <a:off x="1692353" y="4275108"/>
            <a:ext cx="1170513" cy="261610"/>
          </a:xfrm>
          <a:prstGeom prst="rect">
            <a:avLst/>
          </a:prstGeom>
          <a:noFill/>
        </p:spPr>
        <p:txBody>
          <a:bodyPr wrap="none" rtlCol="0">
            <a:spAutoFit/>
          </a:bodyPr>
          <a:lstStyle/>
          <a:p>
            <a:r>
              <a:rPr lang="es-PE" sz="1100" dirty="0">
                <a:latin typeface="Fira Sans Black" panose="020B0A03050000020004" pitchFamily="34" charset="0"/>
              </a:rPr>
              <a:t>Oswaldo Chino </a:t>
            </a:r>
            <a:endParaRPr lang="es-ES" sz="1100" dirty="0">
              <a:latin typeface="Fira Sans Black" panose="020B0A03050000020004" pitchFamily="34" charset="0"/>
            </a:endParaRPr>
          </a:p>
        </p:txBody>
      </p:sp>
      <p:sp>
        <p:nvSpPr>
          <p:cNvPr id="8" name="CuadroTexto 7">
            <a:extLst>
              <a:ext uri="{FF2B5EF4-FFF2-40B4-BE49-F238E27FC236}">
                <a16:creationId xmlns:a16="http://schemas.microsoft.com/office/drawing/2014/main" id="{B02C10A8-A292-918A-D6CC-ABEE0250F48A}"/>
              </a:ext>
            </a:extLst>
          </p:cNvPr>
          <p:cNvSpPr txBox="1"/>
          <p:nvPr/>
        </p:nvSpPr>
        <p:spPr>
          <a:xfrm>
            <a:off x="3294445" y="4275108"/>
            <a:ext cx="1061509" cy="261610"/>
          </a:xfrm>
          <a:prstGeom prst="rect">
            <a:avLst/>
          </a:prstGeom>
          <a:noFill/>
        </p:spPr>
        <p:txBody>
          <a:bodyPr wrap="none" rtlCol="0">
            <a:spAutoFit/>
          </a:bodyPr>
          <a:lstStyle/>
          <a:p>
            <a:r>
              <a:rPr lang="es-PE" sz="1100" dirty="0">
                <a:latin typeface="Fira Sans Black" panose="020B0A03050000020004" pitchFamily="34" charset="0"/>
              </a:rPr>
              <a:t>Víctor Aguilar</a:t>
            </a:r>
            <a:endParaRPr lang="es-ES" sz="1100" dirty="0">
              <a:latin typeface="Fira Sans Black" panose="020B0A03050000020004" pitchFamily="34" charset="0"/>
            </a:endParaRPr>
          </a:p>
        </p:txBody>
      </p:sp>
      <p:sp>
        <p:nvSpPr>
          <p:cNvPr id="9" name="CuadroTexto 8">
            <a:extLst>
              <a:ext uri="{FF2B5EF4-FFF2-40B4-BE49-F238E27FC236}">
                <a16:creationId xmlns:a16="http://schemas.microsoft.com/office/drawing/2014/main" id="{098D0915-5FAF-4916-D9BF-78BDD428E7C3}"/>
              </a:ext>
            </a:extLst>
          </p:cNvPr>
          <p:cNvSpPr txBox="1"/>
          <p:nvPr/>
        </p:nvSpPr>
        <p:spPr>
          <a:xfrm>
            <a:off x="4605952" y="4275108"/>
            <a:ext cx="1242648" cy="261610"/>
          </a:xfrm>
          <a:prstGeom prst="rect">
            <a:avLst/>
          </a:prstGeom>
          <a:noFill/>
        </p:spPr>
        <p:txBody>
          <a:bodyPr wrap="none" rtlCol="0">
            <a:spAutoFit/>
          </a:bodyPr>
          <a:lstStyle/>
          <a:p>
            <a:r>
              <a:rPr lang="es-PE" sz="1100" dirty="0">
                <a:latin typeface="Fira Sans Black" panose="020B0A03050000020004" pitchFamily="34" charset="0"/>
              </a:rPr>
              <a:t>Josué Villanueva</a:t>
            </a:r>
            <a:endParaRPr lang="es-ES" sz="1100" dirty="0">
              <a:latin typeface="Fira Sans Black" panose="020B0A03050000020004" pitchFamily="34" charset="0"/>
            </a:endParaRPr>
          </a:p>
        </p:txBody>
      </p:sp>
      <p:sp>
        <p:nvSpPr>
          <p:cNvPr id="10" name="CuadroTexto 9">
            <a:extLst>
              <a:ext uri="{FF2B5EF4-FFF2-40B4-BE49-F238E27FC236}">
                <a16:creationId xmlns:a16="http://schemas.microsoft.com/office/drawing/2014/main" id="{AC1ED77E-F7BC-4D7B-0F7B-BBECD8944D77}"/>
              </a:ext>
            </a:extLst>
          </p:cNvPr>
          <p:cNvSpPr txBox="1"/>
          <p:nvPr/>
        </p:nvSpPr>
        <p:spPr>
          <a:xfrm>
            <a:off x="6012871" y="4275108"/>
            <a:ext cx="898003" cy="261610"/>
          </a:xfrm>
          <a:prstGeom prst="rect">
            <a:avLst/>
          </a:prstGeom>
          <a:noFill/>
        </p:spPr>
        <p:txBody>
          <a:bodyPr wrap="none" rtlCol="0">
            <a:spAutoFit/>
          </a:bodyPr>
          <a:lstStyle/>
          <a:p>
            <a:r>
              <a:rPr lang="es-PE" sz="1100" dirty="0">
                <a:latin typeface="Fira Sans Black" panose="020B0A03050000020004" pitchFamily="34" charset="0"/>
              </a:rPr>
              <a:t>Juan Pérez</a:t>
            </a:r>
            <a:endParaRPr lang="es-ES" sz="1100" dirty="0">
              <a:latin typeface="Fira Sans Black" panose="020B0A03050000020004" pitchFamily="34" charset="0"/>
            </a:endParaRPr>
          </a:p>
        </p:txBody>
      </p:sp>
    </p:spTree>
    <p:extLst>
      <p:ext uri="{BB962C8B-B14F-4D97-AF65-F5344CB8AC3E}">
        <p14:creationId xmlns:p14="http://schemas.microsoft.com/office/powerpoint/2010/main" val="2681130115"/>
      </p:ext>
    </p:extLst>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1FF72"/>
        </a:solidFill>
        <a:effectLst/>
      </p:bgPr>
    </p:bg>
    <p:spTree>
      <p:nvGrpSpPr>
        <p:cNvPr id="1" name="Shape 366"/>
        <p:cNvGrpSpPr/>
        <p:nvPr/>
      </p:nvGrpSpPr>
      <p:grpSpPr>
        <a:xfrm>
          <a:off x="0" y="0"/>
          <a:ext cx="0" cy="0"/>
          <a:chOff x="0" y="0"/>
          <a:chExt cx="0" cy="0"/>
        </a:xfrm>
      </p:grpSpPr>
      <p:pic>
        <p:nvPicPr>
          <p:cNvPr id="367" name="Google Shape;367;p26"/>
          <p:cNvPicPr preferRelativeResize="0"/>
          <p:nvPr/>
        </p:nvPicPr>
        <p:blipFill>
          <a:blip r:embed="rId3">
            <a:alphaModFix/>
          </a:blip>
          <a:stretch>
            <a:fillRect/>
          </a:stretch>
        </p:blipFill>
        <p:spPr>
          <a:xfrm>
            <a:off x="5029200" y="0"/>
            <a:ext cx="4114800" cy="5143500"/>
          </a:xfrm>
          <a:prstGeom prst="rect">
            <a:avLst/>
          </a:prstGeom>
          <a:noFill/>
          <a:ln>
            <a:noFill/>
          </a:ln>
        </p:spPr>
      </p:pic>
      <p:grpSp>
        <p:nvGrpSpPr>
          <p:cNvPr id="368" name="Google Shape;368;p26"/>
          <p:cNvGrpSpPr/>
          <p:nvPr/>
        </p:nvGrpSpPr>
        <p:grpSpPr>
          <a:xfrm>
            <a:off x="2036691" y="-188275"/>
            <a:ext cx="4776008" cy="5331775"/>
            <a:chOff x="0" y="0"/>
            <a:chExt cx="12736021" cy="14218067"/>
          </a:xfrm>
        </p:grpSpPr>
        <p:sp>
          <p:nvSpPr>
            <p:cNvPr id="369" name="Google Shape;369;p26"/>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370" name="Google Shape;370;p26"/>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371" name="Google Shape;371;p26"/>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372" name="Google Shape;372;p26"/>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4">
                <a:alphaModFix/>
              </a:blip>
              <a:stretch>
                <a:fillRect/>
              </a:stretch>
            </a:blipFill>
            <a:ln>
              <a:noFill/>
            </a:ln>
          </p:spPr>
          <p:txBody>
            <a:bodyPr/>
            <a:lstStyle/>
            <a:p>
              <a:endParaRPr lang="es-PE"/>
            </a:p>
          </p:txBody>
        </p:sp>
        <p:sp>
          <p:nvSpPr>
            <p:cNvPr id="373" name="Google Shape;373;p26"/>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4">
                <a:alphaModFix/>
              </a:blip>
              <a:stretch>
                <a:fillRect/>
              </a:stretch>
            </a:blipFill>
            <a:ln>
              <a:noFill/>
            </a:ln>
          </p:spPr>
          <p:txBody>
            <a:bodyPr/>
            <a:lstStyle/>
            <a:p>
              <a:endParaRPr lang="es-PE"/>
            </a:p>
          </p:txBody>
        </p:sp>
        <p:sp>
          <p:nvSpPr>
            <p:cNvPr id="374" name="Google Shape;374;p26"/>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375" name="Google Shape;375;p26"/>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4">
                <a:alphaModFix/>
              </a:blip>
              <a:stretch>
                <a:fillRect/>
              </a:stretch>
            </a:blipFill>
            <a:ln>
              <a:noFill/>
            </a:ln>
          </p:spPr>
          <p:txBody>
            <a:bodyPr/>
            <a:lstStyle/>
            <a:p>
              <a:endParaRPr lang="es-PE"/>
            </a:p>
          </p:txBody>
        </p:sp>
        <p:sp>
          <p:nvSpPr>
            <p:cNvPr id="376" name="Google Shape;376;p26"/>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377" name="Google Shape;377;p26"/>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378" name="Google Shape;378;p26"/>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grpSp>
      <p:grpSp>
        <p:nvGrpSpPr>
          <p:cNvPr id="379" name="Google Shape;379;p26"/>
          <p:cNvGrpSpPr/>
          <p:nvPr/>
        </p:nvGrpSpPr>
        <p:grpSpPr>
          <a:xfrm>
            <a:off x="806649" y="554292"/>
            <a:ext cx="4463373" cy="3146309"/>
            <a:chOff x="0" y="-438150"/>
            <a:chExt cx="11902328" cy="8390158"/>
          </a:xfrm>
        </p:grpSpPr>
        <p:sp>
          <p:nvSpPr>
            <p:cNvPr id="380" name="Google Shape;380;p26"/>
            <p:cNvSpPr txBox="1"/>
            <p:nvPr/>
          </p:nvSpPr>
          <p:spPr>
            <a:xfrm>
              <a:off x="0" y="4692045"/>
              <a:ext cx="11902328" cy="2757678"/>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800" b="0" i="0" u="none" strike="noStrike" cap="none" dirty="0">
                  <a:solidFill>
                    <a:srgbClr val="000000"/>
                  </a:solidFill>
                  <a:latin typeface="Fira Sans Black"/>
                  <a:ea typeface="Fira Sans Black"/>
                  <a:cs typeface="Fira Sans Black"/>
                  <a:sym typeface="Fira Sans Black"/>
                </a:rPr>
                <a:t>Visión</a:t>
              </a:r>
              <a:endParaRPr sz="700" dirty="0"/>
            </a:p>
          </p:txBody>
        </p:sp>
        <p:sp>
          <p:nvSpPr>
            <p:cNvPr id="381" name="Google Shape;381;p26"/>
            <p:cNvSpPr txBox="1"/>
            <p:nvPr/>
          </p:nvSpPr>
          <p:spPr>
            <a:xfrm>
              <a:off x="0" y="-438150"/>
              <a:ext cx="7962731" cy="5124159"/>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 sz="11600" b="0" i="0" u="none" strike="noStrike" cap="none">
                  <a:solidFill>
                    <a:srgbClr val="99E13C"/>
                  </a:solidFill>
                  <a:latin typeface="Fira Sans Black"/>
                  <a:ea typeface="Fira Sans Black"/>
                  <a:cs typeface="Fira Sans Black"/>
                  <a:sym typeface="Fira Sans Black"/>
                </a:rPr>
                <a:t>01.</a:t>
              </a:r>
              <a:endParaRPr sz="700"/>
            </a:p>
          </p:txBody>
        </p:sp>
        <p:sp>
          <p:nvSpPr>
            <p:cNvPr id="382" name="Google Shape;382;p26"/>
            <p:cNvSpPr txBox="1"/>
            <p:nvPr/>
          </p:nvSpPr>
          <p:spPr>
            <a:xfrm>
              <a:off x="63045" y="7434944"/>
              <a:ext cx="6136941" cy="517064"/>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 sz="900" b="0" i="0" u="none" strike="noStrike" cap="none" dirty="0">
                  <a:solidFill>
                    <a:srgbClr val="000000"/>
                  </a:solidFill>
                  <a:latin typeface="Nunito"/>
                  <a:ea typeface="Nunito"/>
                  <a:cs typeface="Nunito"/>
                  <a:sym typeface="Nunito"/>
                </a:rPr>
                <a:t>Propósito General</a:t>
              </a:r>
              <a:endParaRPr sz="700" dirty="0"/>
            </a:p>
          </p:txBody>
        </p:sp>
      </p:grpSp>
      <p:grpSp>
        <p:nvGrpSpPr>
          <p:cNvPr id="383" name="Google Shape;383;p26"/>
          <p:cNvGrpSpPr/>
          <p:nvPr/>
        </p:nvGrpSpPr>
        <p:grpSpPr>
          <a:xfrm rot="-5400000">
            <a:off x="757913" y="2413574"/>
            <a:ext cx="1543069" cy="1579215"/>
            <a:chOff x="0" y="-19050"/>
            <a:chExt cx="812800" cy="831850"/>
          </a:xfrm>
        </p:grpSpPr>
        <p:sp>
          <p:nvSpPr>
            <p:cNvPr id="384" name="Google Shape;384;p26"/>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385" name="Google Shape;385;p26"/>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cxnSp>
        <p:nvCxnSpPr>
          <p:cNvPr id="386" name="Google Shape;386;p26"/>
          <p:cNvCxnSpPr/>
          <p:nvPr/>
        </p:nvCxnSpPr>
        <p:spPr>
          <a:xfrm>
            <a:off x="806649" y="3958061"/>
            <a:ext cx="3811418"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1" name="Google Shape;391;p27"/>
          <p:cNvGrpSpPr/>
          <p:nvPr/>
        </p:nvGrpSpPr>
        <p:grpSpPr>
          <a:xfrm>
            <a:off x="-1666625" y="-188275"/>
            <a:ext cx="4776008" cy="5331775"/>
            <a:chOff x="0" y="0"/>
            <a:chExt cx="12736021" cy="14218067"/>
          </a:xfrm>
        </p:grpSpPr>
        <p:sp>
          <p:nvSpPr>
            <p:cNvPr id="392" name="Google Shape;392;p27"/>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93" name="Google Shape;393;p27"/>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94" name="Google Shape;394;p27"/>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95" name="Google Shape;395;p27"/>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96" name="Google Shape;396;p27"/>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97" name="Google Shape;397;p27"/>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98" name="Google Shape;398;p27"/>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99" name="Google Shape;399;p27"/>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400" name="Google Shape;400;p27"/>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401" name="Google Shape;401;p27"/>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grpSp>
      <p:cxnSp>
        <p:nvCxnSpPr>
          <p:cNvPr id="402" name="Google Shape;402;p27"/>
          <p:cNvCxnSpPr/>
          <p:nvPr/>
        </p:nvCxnSpPr>
        <p:spPr>
          <a:xfrm>
            <a:off x="4561865" y="1284568"/>
            <a:ext cx="0" cy="2574364"/>
          </a:xfrm>
          <a:prstGeom prst="straightConnector1">
            <a:avLst/>
          </a:prstGeom>
          <a:noFill/>
          <a:ln w="19050" cap="flat" cmpd="sng">
            <a:solidFill>
              <a:srgbClr val="000000"/>
            </a:solidFill>
            <a:prstDash val="solid"/>
            <a:round/>
            <a:headEnd type="none" w="sm" len="sm"/>
            <a:tailEnd type="none" w="sm" len="sm"/>
          </a:ln>
        </p:spPr>
      </p:cxnSp>
      <p:grpSp>
        <p:nvGrpSpPr>
          <p:cNvPr id="403" name="Google Shape;403;p27"/>
          <p:cNvGrpSpPr/>
          <p:nvPr/>
        </p:nvGrpSpPr>
        <p:grpSpPr>
          <a:xfrm>
            <a:off x="4822942" y="1745954"/>
            <a:ext cx="3071521" cy="446711"/>
            <a:chOff x="0" y="0"/>
            <a:chExt cx="8190721" cy="1191231"/>
          </a:xfrm>
        </p:grpSpPr>
        <p:sp>
          <p:nvSpPr>
            <p:cNvPr id="404" name="Google Shape;404;p27"/>
            <p:cNvSpPr/>
            <p:nvPr/>
          </p:nvSpPr>
          <p:spPr>
            <a:xfrm>
              <a:off x="0"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sp>
          <p:nvSpPr>
            <p:cNvPr id="405" name="Google Shape;405;p27"/>
            <p:cNvSpPr/>
            <p:nvPr/>
          </p:nvSpPr>
          <p:spPr>
            <a:xfrm>
              <a:off x="3373243" y="0"/>
              <a:ext cx="4817478" cy="1191231"/>
            </a:xfrm>
            <a:custGeom>
              <a:avLst/>
              <a:gdLst/>
              <a:ahLst/>
              <a:cxnLst/>
              <a:rect l="l" t="t" r="r" b="b"/>
              <a:pathLst>
                <a:path w="4817478" h="1191231" extrusionOk="0">
                  <a:moveTo>
                    <a:pt x="0" y="0"/>
                  </a:moveTo>
                  <a:lnTo>
                    <a:pt x="4817478" y="0"/>
                  </a:lnTo>
                  <a:lnTo>
                    <a:pt x="4817478" y="1191231"/>
                  </a:lnTo>
                  <a:lnTo>
                    <a:pt x="0" y="1191231"/>
                  </a:lnTo>
                  <a:lnTo>
                    <a:pt x="0" y="0"/>
                  </a:lnTo>
                  <a:close/>
                </a:path>
              </a:pathLst>
            </a:custGeom>
            <a:blipFill rotWithShape="1">
              <a:blip r:embed="rId3">
                <a:alphaModFix/>
              </a:blip>
              <a:stretch>
                <a:fillRect/>
              </a:stretch>
            </a:blipFill>
            <a:ln>
              <a:noFill/>
            </a:ln>
          </p:spPr>
          <p:txBody>
            <a:bodyPr/>
            <a:lstStyle/>
            <a:p>
              <a:endParaRPr lang="es-PE"/>
            </a:p>
          </p:txBody>
        </p:sp>
      </p:grpSp>
      <p:grpSp>
        <p:nvGrpSpPr>
          <p:cNvPr id="406" name="Google Shape;406;p27"/>
          <p:cNvGrpSpPr/>
          <p:nvPr/>
        </p:nvGrpSpPr>
        <p:grpSpPr>
          <a:xfrm>
            <a:off x="4545084" y="1689775"/>
            <a:ext cx="1543069" cy="1579215"/>
            <a:chOff x="0" y="-19050"/>
            <a:chExt cx="812800" cy="831850"/>
          </a:xfrm>
        </p:grpSpPr>
        <p:sp>
          <p:nvSpPr>
            <p:cNvPr id="407" name="Google Shape;407;p27"/>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408" name="Google Shape;408;p27"/>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09" name="Google Shape;409;p27"/>
          <p:cNvSpPr txBox="1"/>
          <p:nvPr/>
        </p:nvSpPr>
        <p:spPr>
          <a:xfrm>
            <a:off x="4901633" y="1554515"/>
            <a:ext cx="3521100" cy="53860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b="0" i="0" u="none" strike="noStrike" cap="none" dirty="0">
                <a:solidFill>
                  <a:srgbClr val="000000"/>
                </a:solidFill>
                <a:latin typeface="Fira Sans Black"/>
                <a:ea typeface="Fira Sans Black"/>
                <a:cs typeface="Fira Sans Black"/>
                <a:sym typeface="Fira Sans Black"/>
              </a:rPr>
              <a:t>Alcance</a:t>
            </a:r>
            <a:endParaRPr sz="700" dirty="0"/>
          </a:p>
        </p:txBody>
      </p:sp>
      <p:sp>
        <p:nvSpPr>
          <p:cNvPr id="410" name="Google Shape;410;p27"/>
          <p:cNvSpPr txBox="1"/>
          <p:nvPr/>
        </p:nvSpPr>
        <p:spPr>
          <a:xfrm>
            <a:off x="4901632" y="2439681"/>
            <a:ext cx="2748837" cy="1015663"/>
          </a:xfrm>
          <a:prstGeom prst="rect">
            <a:avLst/>
          </a:prstGeom>
          <a:noFill/>
          <a:ln>
            <a:noFill/>
          </a:ln>
        </p:spPr>
        <p:txBody>
          <a:bodyPr spcFirstLastPara="1" wrap="square" lIns="0" tIns="0" rIns="0" bIns="0" anchor="t" anchorCtr="0">
            <a:spAutoFit/>
          </a:bodyPr>
          <a:lstStyle/>
          <a:p>
            <a:pPr marL="0" marR="0" lvl="1" indent="0" algn="just" rtl="0">
              <a:lnSpc>
                <a:spcPct val="100000"/>
              </a:lnSpc>
              <a:spcBef>
                <a:spcPts val="0"/>
              </a:spcBef>
              <a:spcAft>
                <a:spcPts val="0"/>
              </a:spcAft>
              <a:buNone/>
            </a:pPr>
            <a:r>
              <a:rPr lang="es-PE" sz="1100" b="0" i="0" u="none" strike="noStrike" baseline="0" dirty="0">
                <a:solidFill>
                  <a:srgbClr val="000000"/>
                </a:solidFill>
                <a:latin typeface="Calibri" panose="020F0502020204030204" pitchFamily="34" charset="0"/>
              </a:rPr>
              <a:t>El alcance del trabajo será lograr desarrollar una aplicación de Sistema de la Gestión de configuración de software con el fin de mejorar los procesos de la gestión de cambios de software de acuerdo con los requerimientos del cliente. </a:t>
            </a:r>
            <a:endParaRPr lang="en-US" sz="1000" dirty="0"/>
          </a:p>
        </p:txBody>
      </p:sp>
      <p:pic>
        <p:nvPicPr>
          <p:cNvPr id="411" name="Google Shape;411;p27"/>
          <p:cNvPicPr preferRelativeResize="0"/>
          <p:nvPr/>
        </p:nvPicPr>
        <p:blipFill>
          <a:blip r:embed="rId4">
            <a:extLst>
              <a:ext uri="{28A0092B-C50C-407E-A947-70E740481C1C}">
                <a14:useLocalDpi xmlns:a14="http://schemas.microsoft.com/office/drawing/2010/main" val="0"/>
              </a:ext>
            </a:extLst>
          </a:blip>
          <a:stretch>
            <a:fillRect/>
          </a:stretch>
        </p:blipFill>
        <p:spPr>
          <a:xfrm>
            <a:off x="546226" y="1271512"/>
            <a:ext cx="3618300" cy="2412200"/>
          </a:xfrm>
          <a:prstGeom prst="ellipse">
            <a:avLst/>
          </a:prstGeom>
          <a:noFill/>
          <a:ln>
            <a:noFill/>
          </a:ln>
        </p:spPr>
      </p:pic>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1FF72"/>
        </a:solidFill>
        <a:effectLst/>
      </p:bgPr>
    </p:bg>
    <p:spTree>
      <p:nvGrpSpPr>
        <p:cNvPr id="1" name="Shape 269"/>
        <p:cNvGrpSpPr/>
        <p:nvPr/>
      </p:nvGrpSpPr>
      <p:grpSpPr>
        <a:xfrm>
          <a:off x="0" y="0"/>
          <a:ext cx="0" cy="0"/>
          <a:chOff x="0" y="0"/>
          <a:chExt cx="0" cy="0"/>
        </a:xfrm>
      </p:grpSpPr>
      <p:pic>
        <p:nvPicPr>
          <p:cNvPr id="270" name="Google Shape;270;p24"/>
          <p:cNvPicPr preferRelativeResize="0"/>
          <p:nvPr/>
        </p:nvPicPr>
        <p:blipFill>
          <a:blip r:embed="rId3">
            <a:alphaModFix/>
          </a:blip>
          <a:stretch>
            <a:fillRect/>
          </a:stretch>
        </p:blipFill>
        <p:spPr>
          <a:xfrm>
            <a:off x="6400800" y="0"/>
            <a:ext cx="2743200" cy="5143500"/>
          </a:xfrm>
          <a:prstGeom prst="rect">
            <a:avLst/>
          </a:prstGeom>
          <a:noFill/>
          <a:ln>
            <a:noFill/>
          </a:ln>
        </p:spPr>
      </p:pic>
      <p:sp>
        <p:nvSpPr>
          <p:cNvPr id="271" name="Google Shape;271;p24"/>
          <p:cNvSpPr/>
          <p:nvPr/>
        </p:nvSpPr>
        <p:spPr>
          <a:xfrm>
            <a:off x="-4295638" y="-816477"/>
            <a:ext cx="6095314" cy="1507205"/>
          </a:xfrm>
          <a:custGeom>
            <a:avLst/>
            <a:gdLst/>
            <a:ahLst/>
            <a:cxnLst/>
            <a:rect l="l" t="t" r="r" b="b"/>
            <a:pathLst>
              <a:path w="12190627" h="3014410" extrusionOk="0">
                <a:moveTo>
                  <a:pt x="0" y="0"/>
                </a:moveTo>
                <a:lnTo>
                  <a:pt x="12190628" y="0"/>
                </a:lnTo>
                <a:lnTo>
                  <a:pt x="12190628" y="3014409"/>
                </a:lnTo>
                <a:lnTo>
                  <a:pt x="0" y="3014409"/>
                </a:lnTo>
                <a:lnTo>
                  <a:pt x="0" y="0"/>
                </a:lnTo>
                <a:close/>
              </a:path>
            </a:pathLst>
          </a:custGeom>
          <a:blipFill rotWithShape="1">
            <a:blip r:embed="rId4">
              <a:alphaModFix/>
            </a:blip>
            <a:stretch>
              <a:fillRect/>
            </a:stretch>
          </a:blipFill>
          <a:ln>
            <a:noFill/>
          </a:ln>
        </p:spPr>
        <p:txBody>
          <a:bodyPr/>
          <a:lstStyle/>
          <a:p>
            <a:endParaRPr lang="es-PE"/>
          </a:p>
        </p:txBody>
      </p:sp>
      <p:sp>
        <p:nvSpPr>
          <p:cNvPr id="272" name="Google Shape;272;p24"/>
          <p:cNvSpPr/>
          <p:nvPr/>
        </p:nvSpPr>
        <p:spPr>
          <a:xfrm>
            <a:off x="8357829" y="3691496"/>
            <a:ext cx="6095314" cy="1507205"/>
          </a:xfrm>
          <a:custGeom>
            <a:avLst/>
            <a:gdLst/>
            <a:ahLst/>
            <a:cxnLst/>
            <a:rect l="l" t="t" r="r" b="b"/>
            <a:pathLst>
              <a:path w="12190627" h="3014410" extrusionOk="0">
                <a:moveTo>
                  <a:pt x="0" y="0"/>
                </a:moveTo>
                <a:lnTo>
                  <a:pt x="12190627" y="0"/>
                </a:lnTo>
                <a:lnTo>
                  <a:pt x="12190627" y="3014410"/>
                </a:lnTo>
                <a:lnTo>
                  <a:pt x="0" y="3014410"/>
                </a:lnTo>
                <a:lnTo>
                  <a:pt x="0" y="0"/>
                </a:lnTo>
                <a:close/>
              </a:path>
            </a:pathLst>
          </a:custGeom>
          <a:blipFill rotWithShape="1">
            <a:blip r:embed="rId4">
              <a:alphaModFix/>
            </a:blip>
            <a:stretch>
              <a:fillRect/>
            </a:stretch>
          </a:blipFill>
          <a:ln>
            <a:noFill/>
          </a:ln>
        </p:spPr>
        <p:txBody>
          <a:bodyPr/>
          <a:lstStyle/>
          <a:p>
            <a:endParaRPr lang="es-PE"/>
          </a:p>
        </p:txBody>
      </p:sp>
      <p:sp>
        <p:nvSpPr>
          <p:cNvPr id="273" name="Google Shape;273;p24"/>
          <p:cNvSpPr/>
          <p:nvPr/>
        </p:nvSpPr>
        <p:spPr>
          <a:xfrm>
            <a:off x="-5109360" y="-18765"/>
            <a:ext cx="6095314" cy="1507205"/>
          </a:xfrm>
          <a:custGeom>
            <a:avLst/>
            <a:gdLst/>
            <a:ahLst/>
            <a:cxnLst/>
            <a:rect l="l" t="t" r="r" b="b"/>
            <a:pathLst>
              <a:path w="12190627" h="3014410" extrusionOk="0">
                <a:moveTo>
                  <a:pt x="0" y="0"/>
                </a:moveTo>
                <a:lnTo>
                  <a:pt x="12190627" y="0"/>
                </a:lnTo>
                <a:lnTo>
                  <a:pt x="12190627" y="3014410"/>
                </a:lnTo>
                <a:lnTo>
                  <a:pt x="0" y="3014410"/>
                </a:lnTo>
                <a:lnTo>
                  <a:pt x="0" y="0"/>
                </a:lnTo>
                <a:close/>
              </a:path>
            </a:pathLst>
          </a:custGeom>
          <a:blipFill rotWithShape="1">
            <a:blip r:embed="rId4">
              <a:alphaModFix/>
            </a:blip>
            <a:stretch>
              <a:fillRect/>
            </a:stretch>
          </a:blipFill>
          <a:ln>
            <a:noFill/>
          </a:ln>
        </p:spPr>
        <p:txBody>
          <a:bodyPr/>
          <a:lstStyle/>
          <a:p>
            <a:endParaRPr lang="es-PE"/>
          </a:p>
        </p:txBody>
      </p:sp>
      <p:grpSp>
        <p:nvGrpSpPr>
          <p:cNvPr id="274" name="Google Shape;274;p24"/>
          <p:cNvGrpSpPr/>
          <p:nvPr/>
        </p:nvGrpSpPr>
        <p:grpSpPr>
          <a:xfrm>
            <a:off x="1541950" y="1738695"/>
            <a:ext cx="3756694" cy="364527"/>
            <a:chOff x="0" y="0"/>
            <a:chExt cx="10017851" cy="972071"/>
          </a:xfrm>
        </p:grpSpPr>
        <p:sp>
          <p:nvSpPr>
            <p:cNvPr id="275" name="Google Shape;275;p24"/>
            <p:cNvSpPr/>
            <p:nvPr/>
          </p:nvSpPr>
          <p:spPr>
            <a:xfrm>
              <a:off x="0" y="50800"/>
              <a:ext cx="3725727" cy="921271"/>
            </a:xfrm>
            <a:custGeom>
              <a:avLst/>
              <a:gdLst/>
              <a:ahLst/>
              <a:cxnLst/>
              <a:rect l="l" t="t" r="r" b="b"/>
              <a:pathLst>
                <a:path w="3725727" h="921271" extrusionOk="0">
                  <a:moveTo>
                    <a:pt x="0" y="0"/>
                  </a:moveTo>
                  <a:lnTo>
                    <a:pt x="3725727" y="0"/>
                  </a:lnTo>
                  <a:lnTo>
                    <a:pt x="3725727" y="921271"/>
                  </a:lnTo>
                  <a:lnTo>
                    <a:pt x="0" y="921271"/>
                  </a:lnTo>
                  <a:lnTo>
                    <a:pt x="0" y="0"/>
                  </a:lnTo>
                  <a:close/>
                </a:path>
              </a:pathLst>
            </a:custGeom>
            <a:blipFill rotWithShape="1">
              <a:blip r:embed="rId4">
                <a:alphaModFix/>
              </a:blip>
              <a:stretch>
                <a:fillRect/>
              </a:stretch>
            </a:blipFill>
            <a:ln>
              <a:noFill/>
            </a:ln>
          </p:spPr>
          <p:txBody>
            <a:bodyPr/>
            <a:lstStyle/>
            <a:p>
              <a:endParaRPr lang="es-PE"/>
            </a:p>
          </p:txBody>
        </p:sp>
        <p:sp>
          <p:nvSpPr>
            <p:cNvPr id="276" name="Google Shape;276;p24"/>
            <p:cNvSpPr/>
            <p:nvPr/>
          </p:nvSpPr>
          <p:spPr>
            <a:xfrm rot="10800000">
              <a:off x="2658745" y="0"/>
              <a:ext cx="3725727" cy="921271"/>
            </a:xfrm>
            <a:custGeom>
              <a:avLst/>
              <a:gdLst/>
              <a:ahLst/>
              <a:cxnLst/>
              <a:rect l="l" t="t" r="r" b="b"/>
              <a:pathLst>
                <a:path w="3725727" h="921271" extrusionOk="0">
                  <a:moveTo>
                    <a:pt x="0" y="0"/>
                  </a:moveTo>
                  <a:lnTo>
                    <a:pt x="3725727" y="0"/>
                  </a:lnTo>
                  <a:lnTo>
                    <a:pt x="3725727" y="921271"/>
                  </a:lnTo>
                  <a:lnTo>
                    <a:pt x="0" y="921271"/>
                  </a:lnTo>
                  <a:lnTo>
                    <a:pt x="0" y="0"/>
                  </a:lnTo>
                  <a:close/>
                </a:path>
              </a:pathLst>
            </a:custGeom>
            <a:blipFill rotWithShape="1">
              <a:blip r:embed="rId4">
                <a:alphaModFix/>
              </a:blip>
              <a:stretch>
                <a:fillRect/>
              </a:stretch>
            </a:blipFill>
            <a:ln>
              <a:noFill/>
            </a:ln>
          </p:spPr>
          <p:txBody>
            <a:bodyPr/>
            <a:lstStyle/>
            <a:p>
              <a:endParaRPr lang="es-PE"/>
            </a:p>
          </p:txBody>
        </p:sp>
        <p:sp>
          <p:nvSpPr>
            <p:cNvPr id="277" name="Google Shape;277;p24"/>
            <p:cNvSpPr/>
            <p:nvPr/>
          </p:nvSpPr>
          <p:spPr>
            <a:xfrm>
              <a:off x="3433255" y="50800"/>
              <a:ext cx="3725727" cy="921271"/>
            </a:xfrm>
            <a:custGeom>
              <a:avLst/>
              <a:gdLst/>
              <a:ahLst/>
              <a:cxnLst/>
              <a:rect l="l" t="t" r="r" b="b"/>
              <a:pathLst>
                <a:path w="3725727" h="921271" extrusionOk="0">
                  <a:moveTo>
                    <a:pt x="0" y="0"/>
                  </a:moveTo>
                  <a:lnTo>
                    <a:pt x="3725726" y="0"/>
                  </a:lnTo>
                  <a:lnTo>
                    <a:pt x="3725726" y="921271"/>
                  </a:lnTo>
                  <a:lnTo>
                    <a:pt x="0" y="921271"/>
                  </a:lnTo>
                  <a:lnTo>
                    <a:pt x="0" y="0"/>
                  </a:lnTo>
                  <a:close/>
                </a:path>
              </a:pathLst>
            </a:custGeom>
            <a:blipFill rotWithShape="1">
              <a:blip r:embed="rId4">
                <a:alphaModFix/>
              </a:blip>
              <a:stretch>
                <a:fillRect/>
              </a:stretch>
            </a:blipFill>
            <a:ln>
              <a:noFill/>
            </a:ln>
          </p:spPr>
          <p:txBody>
            <a:bodyPr/>
            <a:lstStyle/>
            <a:p>
              <a:endParaRPr lang="es-PE"/>
            </a:p>
          </p:txBody>
        </p:sp>
        <p:sp>
          <p:nvSpPr>
            <p:cNvPr id="278" name="Google Shape;278;p24"/>
            <p:cNvSpPr/>
            <p:nvPr/>
          </p:nvSpPr>
          <p:spPr>
            <a:xfrm>
              <a:off x="6292124" y="50800"/>
              <a:ext cx="3725727" cy="921271"/>
            </a:xfrm>
            <a:custGeom>
              <a:avLst/>
              <a:gdLst/>
              <a:ahLst/>
              <a:cxnLst/>
              <a:rect l="l" t="t" r="r" b="b"/>
              <a:pathLst>
                <a:path w="3725727" h="921271" extrusionOk="0">
                  <a:moveTo>
                    <a:pt x="0" y="0"/>
                  </a:moveTo>
                  <a:lnTo>
                    <a:pt x="3725727" y="0"/>
                  </a:lnTo>
                  <a:lnTo>
                    <a:pt x="3725727" y="921271"/>
                  </a:lnTo>
                  <a:lnTo>
                    <a:pt x="0" y="921271"/>
                  </a:lnTo>
                  <a:lnTo>
                    <a:pt x="0" y="0"/>
                  </a:lnTo>
                  <a:close/>
                </a:path>
              </a:pathLst>
            </a:custGeom>
            <a:blipFill rotWithShape="1">
              <a:blip r:embed="rId4">
                <a:alphaModFix/>
              </a:blip>
              <a:stretch>
                <a:fillRect/>
              </a:stretch>
            </a:blipFill>
            <a:ln>
              <a:noFill/>
            </a:ln>
          </p:spPr>
          <p:txBody>
            <a:bodyPr/>
            <a:lstStyle/>
            <a:p>
              <a:endParaRPr lang="es-PE"/>
            </a:p>
          </p:txBody>
        </p:sp>
      </p:grpSp>
      <p:sp>
        <p:nvSpPr>
          <p:cNvPr id="279" name="Google Shape;279;p24"/>
          <p:cNvSpPr/>
          <p:nvPr/>
        </p:nvSpPr>
        <p:spPr>
          <a:xfrm>
            <a:off x="7544107" y="4489210"/>
            <a:ext cx="6095314" cy="1507205"/>
          </a:xfrm>
          <a:custGeom>
            <a:avLst/>
            <a:gdLst/>
            <a:ahLst/>
            <a:cxnLst/>
            <a:rect l="l" t="t" r="r" b="b"/>
            <a:pathLst>
              <a:path w="12190627" h="3014410" extrusionOk="0">
                <a:moveTo>
                  <a:pt x="0" y="0"/>
                </a:moveTo>
                <a:lnTo>
                  <a:pt x="12190627" y="0"/>
                </a:lnTo>
                <a:lnTo>
                  <a:pt x="12190627" y="3014410"/>
                </a:lnTo>
                <a:lnTo>
                  <a:pt x="0" y="3014410"/>
                </a:lnTo>
                <a:lnTo>
                  <a:pt x="0" y="0"/>
                </a:lnTo>
                <a:close/>
              </a:path>
            </a:pathLst>
          </a:custGeom>
          <a:blipFill rotWithShape="1">
            <a:blip r:embed="rId4">
              <a:alphaModFix/>
            </a:blip>
            <a:stretch>
              <a:fillRect/>
            </a:stretch>
          </a:blipFill>
          <a:ln>
            <a:noFill/>
          </a:ln>
        </p:spPr>
        <p:txBody>
          <a:bodyPr/>
          <a:lstStyle/>
          <a:p>
            <a:endParaRPr lang="es-PE"/>
          </a:p>
        </p:txBody>
      </p:sp>
      <p:sp>
        <p:nvSpPr>
          <p:cNvPr id="280" name="Google Shape;280;p24"/>
          <p:cNvSpPr txBox="1"/>
          <p:nvPr/>
        </p:nvSpPr>
        <p:spPr>
          <a:xfrm>
            <a:off x="1911498" y="1488440"/>
            <a:ext cx="4242000" cy="53860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b="0" i="0" u="none" strike="noStrike" cap="none" dirty="0">
                <a:solidFill>
                  <a:srgbClr val="000000"/>
                </a:solidFill>
                <a:latin typeface="Fira Sans Black"/>
                <a:ea typeface="Fira Sans Black"/>
                <a:cs typeface="Fira Sans Black"/>
                <a:sym typeface="Fira Sans Black"/>
              </a:rPr>
              <a:t>Visión General</a:t>
            </a:r>
            <a:endParaRPr sz="700" dirty="0"/>
          </a:p>
        </p:txBody>
      </p:sp>
      <p:sp>
        <p:nvSpPr>
          <p:cNvPr id="281" name="Google Shape;281;p24"/>
          <p:cNvSpPr txBox="1"/>
          <p:nvPr/>
        </p:nvSpPr>
        <p:spPr>
          <a:xfrm>
            <a:off x="1644079" y="2560422"/>
            <a:ext cx="3590142" cy="10156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s-PE" sz="1100" b="0" i="0" u="none" strike="noStrike" baseline="0" dirty="0">
                <a:solidFill>
                  <a:srgbClr val="000000"/>
                </a:solidFill>
                <a:latin typeface="Calibri" panose="020F0502020204030204" pitchFamily="34" charset="0"/>
              </a:rPr>
              <a:t>El software de Elementos</a:t>
            </a:r>
            <a:r>
              <a:rPr lang="es-PE" sz="1100" b="0" i="0" u="none" strike="noStrike" dirty="0">
                <a:solidFill>
                  <a:srgbClr val="000000"/>
                </a:solidFill>
                <a:latin typeface="Calibri" panose="020F0502020204030204" pitchFamily="34" charset="0"/>
              </a:rPr>
              <a:t> de Configuración de Software (ECS)</a:t>
            </a:r>
            <a:r>
              <a:rPr lang="es-PE" sz="1100" b="0" i="0" u="none" strike="noStrike" baseline="0" dirty="0">
                <a:solidFill>
                  <a:srgbClr val="000000"/>
                </a:solidFill>
                <a:latin typeface="Calibri" panose="020F0502020204030204" pitchFamily="34" charset="0"/>
              </a:rPr>
              <a:t> es un sistema de gestión que sirve para mejorar el flujo del trabajo,</a:t>
            </a:r>
            <a:r>
              <a:rPr lang="es-PE" sz="1100" b="0" i="0" u="none" strike="noStrike" dirty="0">
                <a:solidFill>
                  <a:srgbClr val="000000"/>
                </a:solidFill>
                <a:latin typeface="Calibri" panose="020F0502020204030204" pitchFamily="34" charset="0"/>
              </a:rPr>
              <a:t> </a:t>
            </a:r>
            <a:r>
              <a:rPr lang="es-PE" sz="1100" b="0" i="0" u="none" strike="noStrike" baseline="0" dirty="0">
                <a:solidFill>
                  <a:srgbClr val="000000"/>
                </a:solidFill>
                <a:latin typeface="Calibri" panose="020F0502020204030204" pitchFamily="34" charset="0"/>
              </a:rPr>
              <a:t>integrar a todo el equipo de software con el cliente asignándole un rol más participativo en el desarrollo de las aplicaciones.</a:t>
            </a:r>
            <a:r>
              <a:rPr lang="es-PE" sz="1100" b="0" i="0" u="none" strike="noStrike" dirty="0">
                <a:solidFill>
                  <a:srgbClr val="000000"/>
                </a:solidFill>
                <a:latin typeface="Calibri" panose="020F0502020204030204" pitchFamily="34" charset="0"/>
              </a:rPr>
              <a:t> También permite</a:t>
            </a:r>
            <a:r>
              <a:rPr lang="es-PE" sz="1100" b="0" i="0" u="none" strike="noStrike" baseline="0" dirty="0">
                <a:solidFill>
                  <a:srgbClr val="000000"/>
                </a:solidFill>
                <a:latin typeface="Calibri" panose="020F0502020204030204" pitchFamily="34" charset="0"/>
              </a:rPr>
              <a:t> administrar</a:t>
            </a:r>
            <a:r>
              <a:rPr lang="es-PE" sz="1100" b="0" i="0" u="none" strike="noStrike" dirty="0">
                <a:solidFill>
                  <a:srgbClr val="000000"/>
                </a:solidFill>
                <a:latin typeface="Calibri" panose="020F0502020204030204" pitchFamily="34" charset="0"/>
              </a:rPr>
              <a:t> metodologías, etapas y la gesti</a:t>
            </a:r>
            <a:r>
              <a:rPr lang="es-PE" sz="1100" dirty="0">
                <a:latin typeface="Calibri" panose="020F0502020204030204" pitchFamily="34" charset="0"/>
              </a:rPr>
              <a:t>ón de cambios. </a:t>
            </a:r>
            <a:endParaRPr lang="en-US" sz="1000" dirty="0"/>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1" name="Google Shape;391;p27"/>
          <p:cNvGrpSpPr/>
          <p:nvPr/>
        </p:nvGrpSpPr>
        <p:grpSpPr>
          <a:xfrm>
            <a:off x="-1666625" y="-188275"/>
            <a:ext cx="4776008" cy="5331775"/>
            <a:chOff x="0" y="0"/>
            <a:chExt cx="12736021" cy="14218067"/>
          </a:xfrm>
        </p:grpSpPr>
        <p:sp>
          <p:nvSpPr>
            <p:cNvPr id="392" name="Google Shape;392;p27"/>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93" name="Google Shape;393;p27"/>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94" name="Google Shape;394;p27"/>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95" name="Google Shape;395;p27"/>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96" name="Google Shape;396;p27"/>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97" name="Google Shape;397;p27"/>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398" name="Google Shape;398;p27"/>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3">
                <a:alphaModFix/>
              </a:blip>
              <a:stretch>
                <a:fillRect/>
              </a:stretch>
            </a:blipFill>
            <a:ln>
              <a:noFill/>
            </a:ln>
          </p:spPr>
          <p:txBody>
            <a:bodyPr/>
            <a:lstStyle/>
            <a:p>
              <a:endParaRPr lang="es-PE"/>
            </a:p>
          </p:txBody>
        </p:sp>
        <p:sp>
          <p:nvSpPr>
            <p:cNvPr id="399" name="Google Shape;399;p27"/>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400" name="Google Shape;400;p27"/>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sp>
          <p:nvSpPr>
            <p:cNvPr id="401" name="Google Shape;401;p27"/>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3">
                <a:alphaModFix/>
              </a:blip>
              <a:stretch>
                <a:fillRect/>
              </a:stretch>
            </a:blipFill>
            <a:ln>
              <a:noFill/>
            </a:ln>
          </p:spPr>
          <p:txBody>
            <a:bodyPr/>
            <a:lstStyle/>
            <a:p>
              <a:endParaRPr lang="es-PE"/>
            </a:p>
          </p:txBody>
        </p:sp>
      </p:grpSp>
      <p:cxnSp>
        <p:nvCxnSpPr>
          <p:cNvPr id="402" name="Google Shape;402;p27"/>
          <p:cNvCxnSpPr/>
          <p:nvPr/>
        </p:nvCxnSpPr>
        <p:spPr>
          <a:xfrm>
            <a:off x="4561865" y="1284568"/>
            <a:ext cx="0" cy="2574364"/>
          </a:xfrm>
          <a:prstGeom prst="straightConnector1">
            <a:avLst/>
          </a:prstGeom>
          <a:noFill/>
          <a:ln w="19050" cap="flat" cmpd="sng">
            <a:solidFill>
              <a:srgbClr val="000000"/>
            </a:solidFill>
            <a:prstDash val="solid"/>
            <a:round/>
            <a:headEnd type="none" w="sm" len="sm"/>
            <a:tailEnd type="none" w="sm" len="sm"/>
          </a:ln>
        </p:spPr>
      </p:cxnSp>
      <p:grpSp>
        <p:nvGrpSpPr>
          <p:cNvPr id="406" name="Google Shape;406;p27"/>
          <p:cNvGrpSpPr/>
          <p:nvPr/>
        </p:nvGrpSpPr>
        <p:grpSpPr>
          <a:xfrm>
            <a:off x="4561865" y="1679818"/>
            <a:ext cx="1543069" cy="1579215"/>
            <a:chOff x="0" y="-19050"/>
            <a:chExt cx="812800" cy="831850"/>
          </a:xfrm>
        </p:grpSpPr>
        <p:sp>
          <p:nvSpPr>
            <p:cNvPr id="407" name="Google Shape;407;p27"/>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408" name="Google Shape;408;p27"/>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09" name="Google Shape;409;p27"/>
          <p:cNvSpPr txBox="1"/>
          <p:nvPr/>
        </p:nvSpPr>
        <p:spPr>
          <a:xfrm>
            <a:off x="1187857" y="1699260"/>
            <a:ext cx="3521100" cy="10772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3500" b="0" i="0" u="none" strike="noStrike" cap="none" dirty="0">
                <a:solidFill>
                  <a:srgbClr val="000000"/>
                </a:solidFill>
                <a:latin typeface="Fira Sans Black"/>
                <a:ea typeface="Fira Sans Black"/>
                <a:cs typeface="Fira Sans Black"/>
                <a:sym typeface="Fira Sans Black"/>
              </a:rPr>
              <a:t>Definición del Problema</a:t>
            </a:r>
          </a:p>
        </p:txBody>
      </p:sp>
      <p:sp>
        <p:nvSpPr>
          <p:cNvPr id="410" name="Google Shape;410;p27"/>
          <p:cNvSpPr txBox="1"/>
          <p:nvPr/>
        </p:nvSpPr>
        <p:spPr>
          <a:xfrm>
            <a:off x="5031203" y="408355"/>
            <a:ext cx="2921476" cy="4062651"/>
          </a:xfrm>
          <a:prstGeom prst="rect">
            <a:avLst/>
          </a:prstGeom>
          <a:noFill/>
          <a:ln>
            <a:noFill/>
          </a:ln>
        </p:spPr>
        <p:txBody>
          <a:bodyPr spcFirstLastPara="1" wrap="square" lIns="0" tIns="0" rIns="0" bIns="0" anchor="t" anchorCtr="0">
            <a:spAutoFit/>
          </a:bodyPr>
          <a:lstStyle/>
          <a:p>
            <a:pPr algn="just"/>
            <a:r>
              <a:rPr lang="es-PE" sz="1100" b="0" i="0" u="none" strike="noStrike" baseline="0" dirty="0">
                <a:solidFill>
                  <a:srgbClr val="000000"/>
                </a:solidFill>
                <a:latin typeface="Calibri" panose="020F0502020204030204" pitchFamily="34" charset="0"/>
              </a:rPr>
              <a:t>El control manual de los proyectos y el retraso en la presentación de avance de documentos, además la falta de información al jefe de proyectos sobre las versiones y nuevos cambios llega a afectar al cliente y al cronograma del proyecto, esto perjudica el proceso de gestión de cambios, sabiendo que este proceso involucra</a:t>
            </a:r>
            <a:r>
              <a:rPr lang="es-PE" sz="1100" b="0" i="0" u="none" strike="noStrike" dirty="0">
                <a:solidFill>
                  <a:srgbClr val="000000"/>
                </a:solidFill>
                <a:latin typeface="Calibri" panose="020F0502020204030204" pitchFamily="34" charset="0"/>
              </a:rPr>
              <a:t> las demás áreas</a:t>
            </a:r>
            <a:r>
              <a:rPr lang="es-PE" sz="1100" b="0" i="0" u="none" strike="noStrike" baseline="0" dirty="0">
                <a:solidFill>
                  <a:srgbClr val="000000"/>
                </a:solidFill>
                <a:latin typeface="Calibri" panose="020F0502020204030204" pitchFamily="34" charset="0"/>
              </a:rPr>
              <a:t> y los problemas a nivel cliente, como la entrega del producto final y un bajo rendimiento . </a:t>
            </a:r>
          </a:p>
          <a:p>
            <a:pPr algn="just"/>
            <a:r>
              <a:rPr lang="es-PE" sz="1100" b="0" i="0" u="none" strike="noStrike" baseline="0" dirty="0">
                <a:solidFill>
                  <a:srgbClr val="000000"/>
                </a:solidFill>
                <a:latin typeface="Calibri" panose="020F0502020204030204" pitchFamily="34" charset="0"/>
              </a:rPr>
              <a:t>Para conservar con exactitud, y mantener la información actualizada, y asegurar una información clara y concisa según se avance paso tras paso en el proceso de la ingeniería de software gestionando</a:t>
            </a:r>
            <a:r>
              <a:rPr lang="es-PE" sz="1100" b="0" i="0" u="none" strike="noStrike" dirty="0">
                <a:solidFill>
                  <a:srgbClr val="000000"/>
                </a:solidFill>
                <a:latin typeface="Calibri" panose="020F0502020204030204" pitchFamily="34" charset="0"/>
              </a:rPr>
              <a:t> el</a:t>
            </a:r>
            <a:r>
              <a:rPr lang="es-PE" sz="1100" b="0" i="0" u="none" strike="noStrike" baseline="0" dirty="0">
                <a:solidFill>
                  <a:srgbClr val="000000"/>
                </a:solidFill>
                <a:latin typeface="Calibri" panose="020F0502020204030204" pitchFamily="34" charset="0"/>
              </a:rPr>
              <a:t> cambio constituyen un hecho vital en el ciclo de vida del software, así como la línea base que permite controlar los cambios a un elemento de configuración (ECS). </a:t>
            </a:r>
          </a:p>
          <a:p>
            <a:pPr algn="just"/>
            <a:r>
              <a:rPr lang="es-PE" sz="1100" b="0" i="0" u="none" strike="noStrike" baseline="0" dirty="0">
                <a:solidFill>
                  <a:srgbClr val="000000"/>
                </a:solidFill>
                <a:latin typeface="Calibri" panose="020F0502020204030204" pitchFamily="34" charset="0"/>
              </a:rPr>
              <a:t>Nuestra propuesta a solucionar es desarrollar un sistema que permita llevar un control apropiado de los proyectos y de sus resultados de avance. Y una preselección sobre los cambios solicitados a base de un comité de cambios el cual aprueba el cambio y lo implementa al proyecto informándose todo dentro del sistema. </a:t>
            </a:r>
            <a:endParaRPr lang="en-US" sz="1000" dirty="0"/>
          </a:p>
        </p:txBody>
      </p:sp>
    </p:spTree>
    <p:extLst>
      <p:ext uri="{BB962C8B-B14F-4D97-AF65-F5344CB8AC3E}">
        <p14:creationId xmlns:p14="http://schemas.microsoft.com/office/powerpoint/2010/main" val="3504994636"/>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1FF72"/>
        </a:solidFill>
        <a:effectLst/>
      </p:bgPr>
    </p:bg>
    <p:spTree>
      <p:nvGrpSpPr>
        <p:cNvPr id="1" name="Shape 493"/>
        <p:cNvGrpSpPr/>
        <p:nvPr/>
      </p:nvGrpSpPr>
      <p:grpSpPr>
        <a:xfrm>
          <a:off x="0" y="0"/>
          <a:ext cx="0" cy="0"/>
          <a:chOff x="0" y="0"/>
          <a:chExt cx="0" cy="0"/>
        </a:xfrm>
      </p:grpSpPr>
      <p:pic>
        <p:nvPicPr>
          <p:cNvPr id="494" name="Google Shape;494;p30"/>
          <p:cNvPicPr preferRelativeResize="0"/>
          <p:nvPr/>
        </p:nvPicPr>
        <p:blipFill>
          <a:blip r:embed="rId3">
            <a:alphaModFix/>
          </a:blip>
          <a:stretch>
            <a:fillRect/>
          </a:stretch>
        </p:blipFill>
        <p:spPr>
          <a:xfrm>
            <a:off x="4502150" y="0"/>
            <a:ext cx="4641850" cy="5143500"/>
          </a:xfrm>
          <a:prstGeom prst="rect">
            <a:avLst/>
          </a:prstGeom>
          <a:noFill/>
          <a:ln>
            <a:noFill/>
          </a:ln>
        </p:spPr>
      </p:pic>
      <p:grpSp>
        <p:nvGrpSpPr>
          <p:cNvPr id="495" name="Google Shape;495;p30"/>
          <p:cNvGrpSpPr/>
          <p:nvPr/>
        </p:nvGrpSpPr>
        <p:grpSpPr>
          <a:xfrm>
            <a:off x="1408041" y="-188275"/>
            <a:ext cx="4776008" cy="5331775"/>
            <a:chOff x="0" y="0"/>
            <a:chExt cx="12736021" cy="14218067"/>
          </a:xfrm>
        </p:grpSpPr>
        <p:sp>
          <p:nvSpPr>
            <p:cNvPr id="496" name="Google Shape;496;p30"/>
            <p:cNvSpPr/>
            <p:nvPr/>
          </p:nvSpPr>
          <p:spPr>
            <a:xfrm>
              <a:off x="2685067" y="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497" name="Google Shape;497;p30"/>
            <p:cNvSpPr/>
            <p:nvPr/>
          </p:nvSpPr>
          <p:spPr>
            <a:xfrm>
              <a:off x="1091390" y="7007884"/>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498" name="Google Shape;498;p30"/>
            <p:cNvSpPr/>
            <p:nvPr/>
          </p:nvSpPr>
          <p:spPr>
            <a:xfrm>
              <a:off x="1884777" y="1242663"/>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499" name="Google Shape;499;p30"/>
            <p:cNvSpPr/>
            <p:nvPr/>
          </p:nvSpPr>
          <p:spPr>
            <a:xfrm>
              <a:off x="1849325" y="8250548"/>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4">
                <a:alphaModFix/>
              </a:blip>
              <a:stretch>
                <a:fillRect/>
              </a:stretch>
            </a:blipFill>
            <a:ln>
              <a:noFill/>
            </a:ln>
          </p:spPr>
          <p:txBody>
            <a:bodyPr/>
            <a:lstStyle/>
            <a:p>
              <a:endParaRPr lang="es-PE"/>
            </a:p>
          </p:txBody>
        </p:sp>
        <p:sp>
          <p:nvSpPr>
            <p:cNvPr id="500" name="Google Shape;500;p30"/>
            <p:cNvSpPr/>
            <p:nvPr/>
          </p:nvSpPr>
          <p:spPr>
            <a:xfrm>
              <a:off x="1324807" y="249625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4">
                <a:alphaModFix/>
              </a:blip>
              <a:stretch>
                <a:fillRect/>
              </a:stretch>
            </a:blipFill>
            <a:ln>
              <a:noFill/>
            </a:ln>
          </p:spPr>
          <p:txBody>
            <a:bodyPr/>
            <a:lstStyle/>
            <a:p>
              <a:endParaRPr lang="es-PE"/>
            </a:p>
          </p:txBody>
        </p:sp>
        <p:sp>
          <p:nvSpPr>
            <p:cNvPr id="501" name="Google Shape;501;p30"/>
            <p:cNvSpPr/>
            <p:nvPr/>
          </p:nvSpPr>
          <p:spPr>
            <a:xfrm>
              <a:off x="1289356" y="9504138"/>
              <a:ext cx="10050954" cy="2485327"/>
            </a:xfrm>
            <a:custGeom>
              <a:avLst/>
              <a:gdLst/>
              <a:ahLst/>
              <a:cxnLst/>
              <a:rect l="l" t="t" r="r" b="b"/>
              <a:pathLst>
                <a:path w="10050954" h="2485327" extrusionOk="0">
                  <a:moveTo>
                    <a:pt x="0" y="0"/>
                  </a:moveTo>
                  <a:lnTo>
                    <a:pt x="10050953" y="0"/>
                  </a:lnTo>
                  <a:lnTo>
                    <a:pt x="10050953"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502" name="Google Shape;502;p30"/>
            <p:cNvSpPr/>
            <p:nvPr/>
          </p:nvSpPr>
          <p:spPr>
            <a:xfrm>
              <a:off x="702360" y="3680034"/>
              <a:ext cx="10050954" cy="2485327"/>
            </a:xfrm>
            <a:custGeom>
              <a:avLst/>
              <a:gdLst/>
              <a:ahLst/>
              <a:cxnLst/>
              <a:rect l="l" t="t" r="r" b="b"/>
              <a:pathLst>
                <a:path w="10050954" h="2485327" extrusionOk="0">
                  <a:moveTo>
                    <a:pt x="0" y="0"/>
                  </a:moveTo>
                  <a:lnTo>
                    <a:pt x="10050954" y="0"/>
                  </a:lnTo>
                  <a:lnTo>
                    <a:pt x="10050954" y="2485326"/>
                  </a:lnTo>
                  <a:lnTo>
                    <a:pt x="0" y="2485326"/>
                  </a:lnTo>
                  <a:lnTo>
                    <a:pt x="0" y="0"/>
                  </a:lnTo>
                  <a:close/>
                </a:path>
              </a:pathLst>
            </a:custGeom>
            <a:blipFill rotWithShape="1">
              <a:blip r:embed="rId4">
                <a:alphaModFix/>
              </a:blip>
              <a:stretch>
                <a:fillRect/>
              </a:stretch>
            </a:blipFill>
            <a:ln>
              <a:noFill/>
            </a:ln>
          </p:spPr>
          <p:txBody>
            <a:bodyPr/>
            <a:lstStyle/>
            <a:p>
              <a:endParaRPr lang="es-PE"/>
            </a:p>
          </p:txBody>
        </p:sp>
        <p:sp>
          <p:nvSpPr>
            <p:cNvPr id="503" name="Google Shape;503;p30"/>
            <p:cNvSpPr/>
            <p:nvPr/>
          </p:nvSpPr>
          <p:spPr>
            <a:xfrm>
              <a:off x="666908" y="10687918"/>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504" name="Google Shape;504;p30"/>
            <p:cNvSpPr/>
            <p:nvPr/>
          </p:nvSpPr>
          <p:spPr>
            <a:xfrm>
              <a:off x="35452" y="4724856"/>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sp>
          <p:nvSpPr>
            <p:cNvPr id="505" name="Google Shape;505;p30"/>
            <p:cNvSpPr/>
            <p:nvPr/>
          </p:nvSpPr>
          <p:spPr>
            <a:xfrm>
              <a:off x="0" y="11732740"/>
              <a:ext cx="10050954" cy="2485327"/>
            </a:xfrm>
            <a:custGeom>
              <a:avLst/>
              <a:gdLst/>
              <a:ahLst/>
              <a:cxnLst/>
              <a:rect l="l" t="t" r="r" b="b"/>
              <a:pathLst>
                <a:path w="10050954" h="2485327" extrusionOk="0">
                  <a:moveTo>
                    <a:pt x="0" y="0"/>
                  </a:moveTo>
                  <a:lnTo>
                    <a:pt x="10050954" y="0"/>
                  </a:lnTo>
                  <a:lnTo>
                    <a:pt x="10050954" y="2485327"/>
                  </a:lnTo>
                  <a:lnTo>
                    <a:pt x="0" y="2485327"/>
                  </a:lnTo>
                  <a:lnTo>
                    <a:pt x="0" y="0"/>
                  </a:lnTo>
                  <a:close/>
                </a:path>
              </a:pathLst>
            </a:custGeom>
            <a:blipFill rotWithShape="1">
              <a:blip r:embed="rId4">
                <a:alphaModFix/>
              </a:blip>
              <a:stretch>
                <a:fillRect/>
              </a:stretch>
            </a:blipFill>
            <a:ln>
              <a:noFill/>
            </a:ln>
          </p:spPr>
          <p:txBody>
            <a:bodyPr/>
            <a:lstStyle/>
            <a:p>
              <a:endParaRPr lang="es-PE"/>
            </a:p>
          </p:txBody>
        </p:sp>
      </p:grpSp>
      <p:sp>
        <p:nvSpPr>
          <p:cNvPr id="506" name="Google Shape;506;p30"/>
          <p:cNvSpPr txBox="1"/>
          <p:nvPr/>
        </p:nvSpPr>
        <p:spPr>
          <a:xfrm>
            <a:off x="806649" y="2450527"/>
            <a:ext cx="4463373" cy="1034129"/>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800" b="0" i="0" u="none" strike="noStrike" cap="none" dirty="0">
                <a:solidFill>
                  <a:srgbClr val="000000"/>
                </a:solidFill>
                <a:latin typeface="Fira Sans Black"/>
                <a:ea typeface="Fira Sans Black"/>
                <a:cs typeface="Fira Sans Black"/>
                <a:sym typeface="Fira Sans Black"/>
              </a:rPr>
              <a:t>Requerimientos</a:t>
            </a:r>
            <a:endParaRPr sz="700" dirty="0"/>
          </a:p>
        </p:txBody>
      </p:sp>
      <p:sp>
        <p:nvSpPr>
          <p:cNvPr id="507" name="Google Shape;507;p30"/>
          <p:cNvSpPr txBox="1"/>
          <p:nvPr/>
        </p:nvSpPr>
        <p:spPr>
          <a:xfrm>
            <a:off x="806650" y="499523"/>
            <a:ext cx="2986024" cy="1976329"/>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 sz="11600" b="0" i="0" u="none" strike="noStrike" cap="none" dirty="0">
                <a:solidFill>
                  <a:srgbClr val="99E13C"/>
                </a:solidFill>
                <a:latin typeface="Fira Sans Black"/>
                <a:ea typeface="Fira Sans Black"/>
                <a:cs typeface="Fira Sans Black"/>
                <a:sym typeface="Fira Sans Black"/>
              </a:rPr>
              <a:t>02.</a:t>
            </a:r>
            <a:endParaRPr sz="700" dirty="0"/>
          </a:p>
        </p:txBody>
      </p:sp>
      <p:sp>
        <p:nvSpPr>
          <p:cNvPr id="508" name="Google Shape;508;p30"/>
          <p:cNvSpPr txBox="1"/>
          <p:nvPr/>
        </p:nvSpPr>
        <p:spPr>
          <a:xfrm>
            <a:off x="778787" y="3505412"/>
            <a:ext cx="2301354" cy="215444"/>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 sz="1000" b="0" i="0" u="none" strike="noStrike" cap="none" dirty="0">
                <a:solidFill>
                  <a:srgbClr val="000000"/>
                </a:solidFill>
                <a:latin typeface="Nunito"/>
                <a:ea typeface="Nunito"/>
                <a:cs typeface="Nunito"/>
                <a:sym typeface="Nunito"/>
              </a:rPr>
              <a:t>Funcionales y No funcionales</a:t>
            </a:r>
            <a:endParaRPr sz="800" dirty="0"/>
          </a:p>
        </p:txBody>
      </p:sp>
      <p:grpSp>
        <p:nvGrpSpPr>
          <p:cNvPr id="509" name="Google Shape;509;p30"/>
          <p:cNvGrpSpPr/>
          <p:nvPr/>
        </p:nvGrpSpPr>
        <p:grpSpPr>
          <a:xfrm rot="-5400000">
            <a:off x="788557" y="2413699"/>
            <a:ext cx="1543069" cy="1579215"/>
            <a:chOff x="0" y="-19050"/>
            <a:chExt cx="812800" cy="831850"/>
          </a:xfrm>
        </p:grpSpPr>
        <p:sp>
          <p:nvSpPr>
            <p:cNvPr id="510" name="Google Shape;510;p30"/>
            <p:cNvSpPr/>
            <p:nvPr/>
          </p:nvSpPr>
          <p:spPr>
            <a:xfrm>
              <a:off x="0" y="0"/>
              <a:ext cx="17678" cy="491694"/>
            </a:xfrm>
            <a:custGeom>
              <a:avLst/>
              <a:gdLst/>
              <a:ahLst/>
              <a:cxnLst/>
              <a:rect l="l" t="t" r="r" b="b"/>
              <a:pathLst>
                <a:path w="17678" h="491694" extrusionOk="0">
                  <a:moveTo>
                    <a:pt x="0" y="0"/>
                  </a:moveTo>
                  <a:lnTo>
                    <a:pt x="17678" y="0"/>
                  </a:lnTo>
                  <a:lnTo>
                    <a:pt x="17678" y="491694"/>
                  </a:lnTo>
                  <a:lnTo>
                    <a:pt x="0" y="491694"/>
                  </a:lnTo>
                  <a:close/>
                </a:path>
              </a:pathLst>
            </a:custGeom>
            <a:solidFill>
              <a:srgbClr val="000000"/>
            </a:solidFill>
            <a:ln>
              <a:noFill/>
            </a:ln>
          </p:spPr>
          <p:txBody>
            <a:bodyPr/>
            <a:lstStyle/>
            <a:p>
              <a:endParaRPr lang="es-PE"/>
            </a:p>
          </p:txBody>
        </p:sp>
        <p:sp>
          <p:nvSpPr>
            <p:cNvPr id="511" name="Google Shape;511;p30"/>
            <p:cNvSpPr txBox="1"/>
            <p:nvPr/>
          </p:nvSpPr>
          <p:spPr>
            <a:xfrm>
              <a:off x="0" y="-19050"/>
              <a:ext cx="812800" cy="831850"/>
            </a:xfrm>
            <a:prstGeom prst="rect">
              <a:avLst/>
            </a:prstGeom>
            <a:noFill/>
            <a:ln>
              <a:noFill/>
            </a:ln>
          </p:spPr>
          <p:txBody>
            <a:bodyPr spcFirstLastPara="1" wrap="square" lIns="25400" tIns="25400" rIns="25400" bIns="25400" anchor="ctr" anchorCtr="0">
              <a:noAutofit/>
            </a:bodyPr>
            <a:lstStyle/>
            <a:p>
              <a:pPr marL="0" marR="0" lvl="0" indent="0" algn="ctr" rtl="0">
                <a:lnSpc>
                  <a:spcPct val="1322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cxnSp>
        <p:nvCxnSpPr>
          <p:cNvPr id="512" name="Google Shape;512;p30"/>
          <p:cNvCxnSpPr/>
          <p:nvPr/>
        </p:nvCxnSpPr>
        <p:spPr>
          <a:xfrm>
            <a:off x="806649" y="3958061"/>
            <a:ext cx="3439996" cy="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transition>
    <p:push/>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C1FF72"/>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909</Words>
  <Application>Microsoft Office PowerPoint</Application>
  <PresentationFormat>Presentación en pantalla (16:9)</PresentationFormat>
  <Paragraphs>218</Paragraphs>
  <Slides>21</Slides>
  <Notes>21</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21</vt:i4>
      </vt:variant>
    </vt:vector>
  </HeadingPairs>
  <TitlesOfParts>
    <vt:vector size="27" baseType="lpstr">
      <vt:lpstr>Calibri</vt:lpstr>
      <vt:lpstr>Fira Sans Black</vt:lpstr>
      <vt:lpstr>Arial</vt:lpstr>
      <vt:lpstr>Nunito</vt:lpstr>
      <vt:lpstr>Simple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HP</cp:lastModifiedBy>
  <cp:revision>7</cp:revision>
  <dcterms:modified xsi:type="dcterms:W3CDTF">2023-09-28T23:54:56Z</dcterms:modified>
</cp:coreProperties>
</file>